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69" r:id="rId4"/>
    <p:sldId id="257" r:id="rId5"/>
    <p:sldId id="272" r:id="rId6"/>
    <p:sldId id="270" r:id="rId7"/>
    <p:sldId id="287" r:id="rId8"/>
    <p:sldId id="274" r:id="rId9"/>
    <p:sldId id="259" r:id="rId10"/>
    <p:sldId id="289" r:id="rId11"/>
    <p:sldId id="275" r:id="rId12"/>
    <p:sldId id="305" r:id="rId13"/>
    <p:sldId id="295" r:id="rId14"/>
    <p:sldId id="302" r:id="rId15"/>
    <p:sldId id="286" r:id="rId16"/>
    <p:sldId id="303" r:id="rId17"/>
    <p:sldId id="297" r:id="rId18"/>
    <p:sldId id="262" r:id="rId19"/>
    <p:sldId id="298" r:id="rId20"/>
    <p:sldId id="304" r:id="rId21"/>
    <p:sldId id="263" r:id="rId22"/>
    <p:sldId id="288" r:id="rId23"/>
    <p:sldId id="296" r:id="rId24"/>
    <p:sldId id="265" r:id="rId25"/>
    <p:sldId id="29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4D270-7875-4B99-8A49-82CBB42CB54A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7E4E37-2728-4B73-92AC-A285B1E511A0}">
      <dgm:prSet phldrT="[Texto]"/>
      <dgm:spPr/>
      <dgm:t>
        <a:bodyPr/>
        <a:lstStyle/>
        <a:p>
          <a:r>
            <a:rPr lang="es-ES" dirty="0" smtClean="0"/>
            <a:t>DEFINICIÓN</a:t>
          </a:r>
          <a:endParaRPr lang="es-ES" dirty="0"/>
        </a:p>
      </dgm:t>
    </dgm:pt>
    <dgm:pt modelId="{CB654925-161F-4A71-BDC2-D50DE0834DA1}" type="parTrans" cxnId="{4AF1A853-ECFF-4B04-A7C0-843BA9231845}">
      <dgm:prSet/>
      <dgm:spPr/>
      <dgm:t>
        <a:bodyPr/>
        <a:lstStyle/>
        <a:p>
          <a:endParaRPr lang="es-ES"/>
        </a:p>
      </dgm:t>
    </dgm:pt>
    <dgm:pt modelId="{BF42915C-09BE-4C19-AB2C-CADF24B6C30E}" type="sibTrans" cxnId="{4AF1A853-ECFF-4B04-A7C0-843BA9231845}">
      <dgm:prSet/>
      <dgm:spPr/>
      <dgm:t>
        <a:bodyPr/>
        <a:lstStyle/>
        <a:p>
          <a:endParaRPr lang="es-ES"/>
        </a:p>
      </dgm:t>
    </dgm:pt>
    <dgm:pt modelId="{8DF943B9-4A9F-4656-A154-FF78A90DB91E}">
      <dgm:prSet phldrT="[Texto]" custT="1"/>
      <dgm:spPr/>
      <dgm:t>
        <a:bodyPr/>
        <a:lstStyle/>
        <a:p>
          <a:r>
            <a:rPr lang="es-ES" sz="1000" dirty="0" smtClean="0"/>
            <a:t>FUTURVALIA ES UNA COOPERATIVA DE INICIATIVA SOCIAL SIN ÁNIMO DE LUCRO BAJO EL EPÍGRAFE DE CENTRO ESPECIAL DE EMPLEO </a:t>
          </a:r>
          <a:endParaRPr lang="es-ES" sz="1000" dirty="0"/>
        </a:p>
      </dgm:t>
    </dgm:pt>
    <dgm:pt modelId="{21F0E50B-87D4-453D-A6A9-7F96467D2C0B}" type="parTrans" cxnId="{6581D5E7-D7A3-43B5-8559-062629C842AF}">
      <dgm:prSet/>
      <dgm:spPr/>
      <dgm:t>
        <a:bodyPr/>
        <a:lstStyle/>
        <a:p>
          <a:endParaRPr lang="es-ES"/>
        </a:p>
      </dgm:t>
    </dgm:pt>
    <dgm:pt modelId="{33336C01-EB7A-418F-983D-C67F4D1CB1AB}" type="sibTrans" cxnId="{6581D5E7-D7A3-43B5-8559-062629C842AF}">
      <dgm:prSet/>
      <dgm:spPr/>
      <dgm:t>
        <a:bodyPr/>
        <a:lstStyle/>
        <a:p>
          <a:endParaRPr lang="es-ES"/>
        </a:p>
      </dgm:t>
    </dgm:pt>
    <dgm:pt modelId="{928E9EA5-F888-40ED-978D-A1468773FE87}">
      <dgm:prSet phldrT="[Texto]"/>
      <dgm:spPr/>
      <dgm:t>
        <a:bodyPr/>
        <a:lstStyle/>
        <a:p>
          <a:r>
            <a:rPr lang="es-ES" dirty="0" smtClean="0"/>
            <a:t>VISIÓN</a:t>
          </a:r>
          <a:endParaRPr lang="es-ES" dirty="0"/>
        </a:p>
      </dgm:t>
    </dgm:pt>
    <dgm:pt modelId="{9504C76E-583D-42F5-B857-BD2462D271BD}" type="parTrans" cxnId="{0226F676-6580-4E29-9BCA-520EB5CEE503}">
      <dgm:prSet/>
      <dgm:spPr/>
      <dgm:t>
        <a:bodyPr/>
        <a:lstStyle/>
        <a:p>
          <a:endParaRPr lang="es-ES"/>
        </a:p>
      </dgm:t>
    </dgm:pt>
    <dgm:pt modelId="{87218627-D21C-40A2-9DD7-F360562A9981}" type="sibTrans" cxnId="{0226F676-6580-4E29-9BCA-520EB5CEE503}">
      <dgm:prSet/>
      <dgm:spPr/>
      <dgm:t>
        <a:bodyPr/>
        <a:lstStyle/>
        <a:p>
          <a:endParaRPr lang="es-ES"/>
        </a:p>
      </dgm:t>
    </dgm:pt>
    <dgm:pt modelId="{437F5722-0050-4745-A20B-8CF116F79709}">
      <dgm:prSet phldrT="[Texto]" custT="1"/>
      <dgm:spPr/>
      <dgm:t>
        <a:bodyPr/>
        <a:lstStyle/>
        <a:p>
          <a:r>
            <a:rPr lang="es-ES" sz="900" dirty="0" smtClean="0"/>
            <a:t>QUEREMOS SER UNA ORGANIZACIÓN  EFICAZ,  PARTICIPADA, COHESIONADA, RECONOCIDA  Y VERTEBRADA CON EFICIENCIA QUE SE ORGANIZA CON CALIDAD Y ÉTICA CON EL OBJETIVO DE RESTITUCIÓN DE DERECHOS PRESTANDO LOS APOYOS NECESARIOS A TRAVÉS DE NUESTRA RED DE SERVICIOS  A CADA UNA DE LAS PERSONAS CON DISCAPACIDAD EN SU PROYECTO ESPECIFICO LABORAL.</a:t>
          </a:r>
          <a:endParaRPr lang="es-ES" sz="900" dirty="0"/>
        </a:p>
      </dgm:t>
    </dgm:pt>
    <dgm:pt modelId="{E3C08D54-EBDE-4F89-9013-B4608C148AB4}" type="parTrans" cxnId="{369FD9E9-9AD6-4BF5-8588-4BBD10884365}">
      <dgm:prSet/>
      <dgm:spPr/>
      <dgm:t>
        <a:bodyPr/>
        <a:lstStyle/>
        <a:p>
          <a:endParaRPr lang="es-ES"/>
        </a:p>
      </dgm:t>
    </dgm:pt>
    <dgm:pt modelId="{B62AC814-5F40-42FF-866B-FEE1A974F29D}" type="sibTrans" cxnId="{369FD9E9-9AD6-4BF5-8588-4BBD10884365}">
      <dgm:prSet/>
      <dgm:spPr/>
      <dgm:t>
        <a:bodyPr/>
        <a:lstStyle/>
        <a:p>
          <a:endParaRPr lang="es-ES"/>
        </a:p>
      </dgm:t>
    </dgm:pt>
    <dgm:pt modelId="{B0013B5A-8DA9-4F2F-B01B-84C42175F0CC}">
      <dgm:prSet/>
      <dgm:spPr/>
      <dgm:t>
        <a:bodyPr/>
        <a:lstStyle/>
        <a:p>
          <a:r>
            <a:rPr lang="es-ES" dirty="0" smtClean="0"/>
            <a:t>MISIÓN</a:t>
          </a:r>
        </a:p>
      </dgm:t>
    </dgm:pt>
    <dgm:pt modelId="{CD4529B2-92EE-434C-9059-6233C9072BEC}" type="parTrans" cxnId="{576E4A54-00C5-4D92-AA66-8558AFAC0DC0}">
      <dgm:prSet/>
      <dgm:spPr/>
      <dgm:t>
        <a:bodyPr/>
        <a:lstStyle/>
        <a:p>
          <a:endParaRPr lang="es-ES"/>
        </a:p>
      </dgm:t>
    </dgm:pt>
    <dgm:pt modelId="{4888D99F-B140-4F28-A974-26F7D640D355}" type="sibTrans" cxnId="{576E4A54-00C5-4D92-AA66-8558AFAC0DC0}">
      <dgm:prSet/>
      <dgm:spPr/>
      <dgm:t>
        <a:bodyPr/>
        <a:lstStyle/>
        <a:p>
          <a:endParaRPr lang="es-ES"/>
        </a:p>
      </dgm:t>
    </dgm:pt>
    <dgm:pt modelId="{89933121-6EC3-4553-81B5-8873A82F9EB4}">
      <dgm:prSet custT="1"/>
      <dgm:spPr/>
      <dgm:t>
        <a:bodyPr/>
        <a:lstStyle/>
        <a:p>
          <a:r>
            <a:rPr lang="es-ES" sz="1000" dirty="0" smtClean="0"/>
            <a:t>GARANTIZAR LA INCLUSIÓN LABORAL DE LOS COLECTIVOS MÁS DESFAVORECIDOS A TRAVÉS DE PROYECTOS GENERADORES DE EMPLEO, DISEÑADOS BAJO PRINCIPIOS DE SOSTENIBILIDAD ECONÓMICA Y SOCIAL.</a:t>
          </a:r>
        </a:p>
      </dgm:t>
    </dgm:pt>
    <dgm:pt modelId="{822C3EAF-ED7B-4381-B0DF-D84CE02D24DE}" type="parTrans" cxnId="{202C4A23-9B80-4381-92C8-33F599E162FF}">
      <dgm:prSet/>
      <dgm:spPr/>
      <dgm:t>
        <a:bodyPr/>
        <a:lstStyle/>
        <a:p>
          <a:endParaRPr lang="es-ES"/>
        </a:p>
      </dgm:t>
    </dgm:pt>
    <dgm:pt modelId="{5E1F6497-6301-40BC-970E-725862E4734A}" type="sibTrans" cxnId="{202C4A23-9B80-4381-92C8-33F599E162FF}">
      <dgm:prSet/>
      <dgm:spPr/>
      <dgm:t>
        <a:bodyPr/>
        <a:lstStyle/>
        <a:p>
          <a:endParaRPr lang="es-ES"/>
        </a:p>
      </dgm:t>
    </dgm:pt>
    <dgm:pt modelId="{7B59CBF7-D532-4E4E-B187-E733833A2229}" type="pres">
      <dgm:prSet presAssocID="{EE34D270-7875-4B99-8A49-82CBB42CB54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234E37-A5C7-4B17-AA9B-7055F58FA5F1}" type="pres">
      <dgm:prSet presAssocID="{F87E4E37-2728-4B73-92AC-A285B1E511A0}" presName="circle1" presStyleLbl="node1" presStyleIdx="0" presStyleCnt="3"/>
      <dgm:spPr/>
    </dgm:pt>
    <dgm:pt modelId="{4C57892A-9429-47BE-9468-3BB6D92AC4E6}" type="pres">
      <dgm:prSet presAssocID="{F87E4E37-2728-4B73-92AC-A285B1E511A0}" presName="space" presStyleCnt="0"/>
      <dgm:spPr/>
    </dgm:pt>
    <dgm:pt modelId="{D294C05A-5A77-4EB8-9E49-9FC349357F2B}" type="pres">
      <dgm:prSet presAssocID="{F87E4E37-2728-4B73-92AC-A285B1E511A0}" presName="rect1" presStyleLbl="alignAcc1" presStyleIdx="0" presStyleCnt="3" custLinFactNeighborX="15972" custLinFactNeighborY="-83077"/>
      <dgm:spPr/>
      <dgm:t>
        <a:bodyPr/>
        <a:lstStyle/>
        <a:p>
          <a:endParaRPr lang="es-ES"/>
        </a:p>
      </dgm:t>
    </dgm:pt>
    <dgm:pt modelId="{F1E8DB24-B367-41AE-9695-2DCCE273FD97}" type="pres">
      <dgm:prSet presAssocID="{B0013B5A-8DA9-4F2F-B01B-84C42175F0CC}" presName="vertSpace2" presStyleLbl="node1" presStyleIdx="0" presStyleCnt="3"/>
      <dgm:spPr/>
    </dgm:pt>
    <dgm:pt modelId="{47D29EE4-AB45-4883-8E95-748EA025CD72}" type="pres">
      <dgm:prSet presAssocID="{B0013B5A-8DA9-4F2F-B01B-84C42175F0CC}" presName="circle2" presStyleLbl="node1" presStyleIdx="1" presStyleCnt="3"/>
      <dgm:spPr/>
    </dgm:pt>
    <dgm:pt modelId="{218681C2-5FF7-44A8-B6BA-C28D0B4F7DA8}" type="pres">
      <dgm:prSet presAssocID="{B0013B5A-8DA9-4F2F-B01B-84C42175F0CC}" presName="rect2" presStyleLbl="alignAcc1" presStyleIdx="1" presStyleCnt="3"/>
      <dgm:spPr/>
      <dgm:t>
        <a:bodyPr/>
        <a:lstStyle/>
        <a:p>
          <a:endParaRPr lang="es-ES"/>
        </a:p>
      </dgm:t>
    </dgm:pt>
    <dgm:pt modelId="{C92CDC6A-1F81-4ED3-BD51-EED0ED32B11C}" type="pres">
      <dgm:prSet presAssocID="{928E9EA5-F888-40ED-978D-A1468773FE87}" presName="vertSpace3" presStyleLbl="node1" presStyleIdx="1" presStyleCnt="3"/>
      <dgm:spPr/>
    </dgm:pt>
    <dgm:pt modelId="{6A05B2C0-738F-4010-8781-CEC3650E7961}" type="pres">
      <dgm:prSet presAssocID="{928E9EA5-F888-40ED-978D-A1468773FE87}" presName="circle3" presStyleLbl="node1" presStyleIdx="2" presStyleCnt="3"/>
      <dgm:spPr/>
    </dgm:pt>
    <dgm:pt modelId="{0DA534A2-707F-4DD3-B16A-CFE20C8504D1}" type="pres">
      <dgm:prSet presAssocID="{928E9EA5-F888-40ED-978D-A1468773FE87}" presName="rect3" presStyleLbl="alignAcc1" presStyleIdx="2" presStyleCnt="3" custScaleY="108462"/>
      <dgm:spPr/>
      <dgm:t>
        <a:bodyPr/>
        <a:lstStyle/>
        <a:p>
          <a:endParaRPr lang="es-ES"/>
        </a:p>
      </dgm:t>
    </dgm:pt>
    <dgm:pt modelId="{60CF39AB-F756-4C36-A1A9-B18EF3835A46}" type="pres">
      <dgm:prSet presAssocID="{F87E4E37-2728-4B73-92AC-A285B1E511A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F321C-733C-4786-8155-59CFFAC517F0}" type="pres">
      <dgm:prSet presAssocID="{F87E4E37-2728-4B73-92AC-A285B1E511A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B484F-0F13-46CA-811D-5EE64F4B27BB}" type="pres">
      <dgm:prSet presAssocID="{B0013B5A-8DA9-4F2F-B01B-84C42175F0C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16EA06-BDF0-41FC-AA46-DBBBD8FACF4D}" type="pres">
      <dgm:prSet presAssocID="{B0013B5A-8DA9-4F2F-B01B-84C42175F0C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BBBE5-9472-4B70-B621-BE223F6F7D25}" type="pres">
      <dgm:prSet presAssocID="{928E9EA5-F888-40ED-978D-A1468773FE8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2E7B5F-9701-498D-8E1E-DB4398458001}" type="pres">
      <dgm:prSet presAssocID="{928E9EA5-F888-40ED-978D-A1468773FE8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8FDB84-6D2A-4600-B408-7605F3712709}" type="presOf" srcId="{437F5722-0050-4745-A20B-8CF116F79709}" destId="{7A2E7B5F-9701-498D-8E1E-DB4398458001}" srcOrd="0" destOrd="0" presId="urn:microsoft.com/office/officeart/2005/8/layout/target3"/>
    <dgm:cxn modelId="{538AC6A0-1F3B-4F3F-A3A4-C0BF55BAF95B}" type="presOf" srcId="{B0013B5A-8DA9-4F2F-B01B-84C42175F0CC}" destId="{0DFB484F-0F13-46CA-811D-5EE64F4B27BB}" srcOrd="1" destOrd="0" presId="urn:microsoft.com/office/officeart/2005/8/layout/target3"/>
    <dgm:cxn modelId="{1B1487CE-DB80-4F75-8B65-AD49C6ED7265}" type="presOf" srcId="{F87E4E37-2728-4B73-92AC-A285B1E511A0}" destId="{60CF39AB-F756-4C36-A1A9-B18EF3835A46}" srcOrd="1" destOrd="0" presId="urn:microsoft.com/office/officeart/2005/8/layout/target3"/>
    <dgm:cxn modelId="{0226F676-6580-4E29-9BCA-520EB5CEE503}" srcId="{EE34D270-7875-4B99-8A49-82CBB42CB54A}" destId="{928E9EA5-F888-40ED-978D-A1468773FE87}" srcOrd="2" destOrd="0" parTransId="{9504C76E-583D-42F5-B857-BD2462D271BD}" sibTransId="{87218627-D21C-40A2-9DD7-F360562A9981}"/>
    <dgm:cxn modelId="{576E4A54-00C5-4D92-AA66-8558AFAC0DC0}" srcId="{EE34D270-7875-4B99-8A49-82CBB42CB54A}" destId="{B0013B5A-8DA9-4F2F-B01B-84C42175F0CC}" srcOrd="1" destOrd="0" parTransId="{CD4529B2-92EE-434C-9059-6233C9072BEC}" sibTransId="{4888D99F-B140-4F28-A974-26F7D640D355}"/>
    <dgm:cxn modelId="{5355C4F0-240E-4003-AA0A-70D8856311D1}" type="presOf" srcId="{928E9EA5-F888-40ED-978D-A1468773FE87}" destId="{0DA534A2-707F-4DD3-B16A-CFE20C8504D1}" srcOrd="0" destOrd="0" presId="urn:microsoft.com/office/officeart/2005/8/layout/target3"/>
    <dgm:cxn modelId="{369FD9E9-9AD6-4BF5-8588-4BBD10884365}" srcId="{928E9EA5-F888-40ED-978D-A1468773FE87}" destId="{437F5722-0050-4745-A20B-8CF116F79709}" srcOrd="0" destOrd="0" parTransId="{E3C08D54-EBDE-4F89-9013-B4608C148AB4}" sibTransId="{B62AC814-5F40-42FF-866B-FEE1A974F29D}"/>
    <dgm:cxn modelId="{7B71C6E6-9676-4345-B9E0-08CA80D25938}" type="presOf" srcId="{EE34D270-7875-4B99-8A49-82CBB42CB54A}" destId="{7B59CBF7-D532-4E4E-B187-E733833A2229}" srcOrd="0" destOrd="0" presId="urn:microsoft.com/office/officeart/2005/8/layout/target3"/>
    <dgm:cxn modelId="{5F3D5A70-262C-4302-828A-C7E4D9C02E00}" type="presOf" srcId="{F87E4E37-2728-4B73-92AC-A285B1E511A0}" destId="{D294C05A-5A77-4EB8-9E49-9FC349357F2B}" srcOrd="0" destOrd="0" presId="urn:microsoft.com/office/officeart/2005/8/layout/target3"/>
    <dgm:cxn modelId="{1EAB0BD2-785E-4D56-A586-C0074C34FEEB}" type="presOf" srcId="{928E9EA5-F888-40ED-978D-A1468773FE87}" destId="{D61BBBE5-9472-4B70-B621-BE223F6F7D25}" srcOrd="1" destOrd="0" presId="urn:microsoft.com/office/officeart/2005/8/layout/target3"/>
    <dgm:cxn modelId="{6581D5E7-D7A3-43B5-8559-062629C842AF}" srcId="{F87E4E37-2728-4B73-92AC-A285B1E511A0}" destId="{8DF943B9-4A9F-4656-A154-FF78A90DB91E}" srcOrd="0" destOrd="0" parTransId="{21F0E50B-87D4-453D-A6A9-7F96467D2C0B}" sibTransId="{33336C01-EB7A-418F-983D-C67F4D1CB1AB}"/>
    <dgm:cxn modelId="{699979CD-9A6D-4891-8F9B-E3112EF6873E}" type="presOf" srcId="{8DF943B9-4A9F-4656-A154-FF78A90DB91E}" destId="{F00F321C-733C-4786-8155-59CFFAC517F0}" srcOrd="0" destOrd="0" presId="urn:microsoft.com/office/officeart/2005/8/layout/target3"/>
    <dgm:cxn modelId="{4AF1A853-ECFF-4B04-A7C0-843BA9231845}" srcId="{EE34D270-7875-4B99-8A49-82CBB42CB54A}" destId="{F87E4E37-2728-4B73-92AC-A285B1E511A0}" srcOrd="0" destOrd="0" parTransId="{CB654925-161F-4A71-BDC2-D50DE0834DA1}" sibTransId="{BF42915C-09BE-4C19-AB2C-CADF24B6C30E}"/>
    <dgm:cxn modelId="{202C4A23-9B80-4381-92C8-33F599E162FF}" srcId="{B0013B5A-8DA9-4F2F-B01B-84C42175F0CC}" destId="{89933121-6EC3-4553-81B5-8873A82F9EB4}" srcOrd="0" destOrd="0" parTransId="{822C3EAF-ED7B-4381-B0DF-D84CE02D24DE}" sibTransId="{5E1F6497-6301-40BC-970E-725862E4734A}"/>
    <dgm:cxn modelId="{AA793493-4FFA-4710-A448-72954F125B22}" type="presOf" srcId="{89933121-6EC3-4553-81B5-8873A82F9EB4}" destId="{8F16EA06-BDF0-41FC-AA46-DBBBD8FACF4D}" srcOrd="0" destOrd="0" presId="urn:microsoft.com/office/officeart/2005/8/layout/target3"/>
    <dgm:cxn modelId="{5BD8EA3E-59ED-494B-89BF-3FCEEB95F0F9}" type="presOf" srcId="{B0013B5A-8DA9-4F2F-B01B-84C42175F0CC}" destId="{218681C2-5FF7-44A8-B6BA-C28D0B4F7DA8}" srcOrd="0" destOrd="0" presId="urn:microsoft.com/office/officeart/2005/8/layout/target3"/>
    <dgm:cxn modelId="{B9C386BF-7689-4738-BE6C-25D510108996}" type="presParOf" srcId="{7B59CBF7-D532-4E4E-B187-E733833A2229}" destId="{41234E37-A5C7-4B17-AA9B-7055F58FA5F1}" srcOrd="0" destOrd="0" presId="urn:microsoft.com/office/officeart/2005/8/layout/target3"/>
    <dgm:cxn modelId="{ECBDC569-FDF5-41B9-82A6-39E3B7722F81}" type="presParOf" srcId="{7B59CBF7-D532-4E4E-B187-E733833A2229}" destId="{4C57892A-9429-47BE-9468-3BB6D92AC4E6}" srcOrd="1" destOrd="0" presId="urn:microsoft.com/office/officeart/2005/8/layout/target3"/>
    <dgm:cxn modelId="{96FF6A28-7B55-462C-A90F-8BE93918B074}" type="presParOf" srcId="{7B59CBF7-D532-4E4E-B187-E733833A2229}" destId="{D294C05A-5A77-4EB8-9E49-9FC349357F2B}" srcOrd="2" destOrd="0" presId="urn:microsoft.com/office/officeart/2005/8/layout/target3"/>
    <dgm:cxn modelId="{FB08A4ED-91E7-4D25-90E5-43C11FCA8AA1}" type="presParOf" srcId="{7B59CBF7-D532-4E4E-B187-E733833A2229}" destId="{F1E8DB24-B367-41AE-9695-2DCCE273FD97}" srcOrd="3" destOrd="0" presId="urn:microsoft.com/office/officeart/2005/8/layout/target3"/>
    <dgm:cxn modelId="{F2150B61-C088-4F66-BC8E-D0DA605711F4}" type="presParOf" srcId="{7B59CBF7-D532-4E4E-B187-E733833A2229}" destId="{47D29EE4-AB45-4883-8E95-748EA025CD72}" srcOrd="4" destOrd="0" presId="urn:microsoft.com/office/officeart/2005/8/layout/target3"/>
    <dgm:cxn modelId="{2E46F2D4-78BA-46C5-A79F-A4F89C54B60D}" type="presParOf" srcId="{7B59CBF7-D532-4E4E-B187-E733833A2229}" destId="{218681C2-5FF7-44A8-B6BA-C28D0B4F7DA8}" srcOrd="5" destOrd="0" presId="urn:microsoft.com/office/officeart/2005/8/layout/target3"/>
    <dgm:cxn modelId="{5A974853-C40D-4272-A52B-5FBB654ADB5F}" type="presParOf" srcId="{7B59CBF7-D532-4E4E-B187-E733833A2229}" destId="{C92CDC6A-1F81-4ED3-BD51-EED0ED32B11C}" srcOrd="6" destOrd="0" presId="urn:microsoft.com/office/officeart/2005/8/layout/target3"/>
    <dgm:cxn modelId="{9121B67B-6365-4806-ADB2-68B77032B83C}" type="presParOf" srcId="{7B59CBF7-D532-4E4E-B187-E733833A2229}" destId="{6A05B2C0-738F-4010-8781-CEC3650E7961}" srcOrd="7" destOrd="0" presId="urn:microsoft.com/office/officeart/2005/8/layout/target3"/>
    <dgm:cxn modelId="{C74594CE-3672-49DE-9183-60AF0F85CA86}" type="presParOf" srcId="{7B59CBF7-D532-4E4E-B187-E733833A2229}" destId="{0DA534A2-707F-4DD3-B16A-CFE20C8504D1}" srcOrd="8" destOrd="0" presId="urn:microsoft.com/office/officeart/2005/8/layout/target3"/>
    <dgm:cxn modelId="{DD877319-2984-4C91-B030-5A5A7AA5CDB0}" type="presParOf" srcId="{7B59CBF7-D532-4E4E-B187-E733833A2229}" destId="{60CF39AB-F756-4C36-A1A9-B18EF3835A46}" srcOrd="9" destOrd="0" presId="urn:microsoft.com/office/officeart/2005/8/layout/target3"/>
    <dgm:cxn modelId="{C2F1E5C8-CC67-4F5B-8D57-A1FEC1E680F5}" type="presParOf" srcId="{7B59CBF7-D532-4E4E-B187-E733833A2229}" destId="{F00F321C-733C-4786-8155-59CFFAC517F0}" srcOrd="10" destOrd="0" presId="urn:microsoft.com/office/officeart/2005/8/layout/target3"/>
    <dgm:cxn modelId="{A5212457-2A7D-4746-92C4-C439DB171FC9}" type="presParOf" srcId="{7B59CBF7-D532-4E4E-B187-E733833A2229}" destId="{0DFB484F-0F13-46CA-811D-5EE64F4B27BB}" srcOrd="11" destOrd="0" presId="urn:microsoft.com/office/officeart/2005/8/layout/target3"/>
    <dgm:cxn modelId="{7E4AD97F-A448-4633-BD0A-C175572DCE8E}" type="presParOf" srcId="{7B59CBF7-D532-4E4E-B187-E733833A2229}" destId="{8F16EA06-BDF0-41FC-AA46-DBBBD8FACF4D}" srcOrd="12" destOrd="0" presId="urn:microsoft.com/office/officeart/2005/8/layout/target3"/>
    <dgm:cxn modelId="{DF783FD9-C972-4EFB-8BF9-928CF738B284}" type="presParOf" srcId="{7B59CBF7-D532-4E4E-B187-E733833A2229}" destId="{D61BBBE5-9472-4B70-B621-BE223F6F7D25}" srcOrd="13" destOrd="0" presId="urn:microsoft.com/office/officeart/2005/8/layout/target3"/>
    <dgm:cxn modelId="{846DC30B-F541-4BCC-BB63-E1AB7508E203}" type="presParOf" srcId="{7B59CBF7-D532-4E4E-B187-E733833A2229}" destId="{7A2E7B5F-9701-498D-8E1E-DB439845800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BC8B0-3698-4FA3-AC5E-4B42F38074C7}" type="doc">
      <dgm:prSet loTypeId="urn:microsoft.com/office/officeart/2005/8/layout/hList6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A3C850B0-D3DF-49E5-AF36-8FF744F48E97}">
      <dgm:prSet phldrT="[Texto]"/>
      <dgm:spPr/>
      <dgm:t>
        <a:bodyPr/>
        <a:lstStyle/>
        <a:p>
          <a:r>
            <a:rPr lang="es-ES" dirty="0" smtClean="0"/>
            <a:t>SERVICIOS DE CONSULTORIA SOCIAL E IMPLANTACIÓN DE RESPONSABILIDAD SOCIAL CORPORATIVA.</a:t>
          </a:r>
          <a:endParaRPr lang="es-ES" dirty="0"/>
        </a:p>
      </dgm:t>
    </dgm:pt>
    <dgm:pt modelId="{C425E685-5229-4EF2-92FA-E45606C55C2B}" type="parTrans" cxnId="{0BB39006-259A-49DC-BF5A-7E2E0452FEB7}">
      <dgm:prSet/>
      <dgm:spPr/>
      <dgm:t>
        <a:bodyPr/>
        <a:lstStyle/>
        <a:p>
          <a:endParaRPr lang="es-ES"/>
        </a:p>
      </dgm:t>
    </dgm:pt>
    <dgm:pt modelId="{F94DAD93-EE3E-477E-A184-F344F3374AA4}" type="sibTrans" cxnId="{0BB39006-259A-49DC-BF5A-7E2E0452FEB7}">
      <dgm:prSet/>
      <dgm:spPr/>
      <dgm:t>
        <a:bodyPr/>
        <a:lstStyle/>
        <a:p>
          <a:endParaRPr lang="es-ES"/>
        </a:p>
      </dgm:t>
    </dgm:pt>
    <dgm:pt modelId="{BB0BC61D-F6D9-40C3-A0AF-BC09EADE4096}">
      <dgm:prSet phldrT="[Texto]"/>
      <dgm:spPr/>
      <dgm:t>
        <a:bodyPr/>
        <a:lstStyle/>
        <a:p>
          <a:r>
            <a:rPr lang="es-ES" dirty="0" smtClean="0"/>
            <a:t>GESTIÓN DE AYUDAS PÚBLICAS Y SUVENCIONES.</a:t>
          </a:r>
          <a:endParaRPr lang="es-ES" dirty="0"/>
        </a:p>
      </dgm:t>
    </dgm:pt>
    <dgm:pt modelId="{13891F4E-5BB6-442B-9040-CBF2483A36CC}" type="parTrans" cxnId="{C6FDD223-811E-4939-A90B-9F46D719CC90}">
      <dgm:prSet/>
      <dgm:spPr/>
      <dgm:t>
        <a:bodyPr/>
        <a:lstStyle/>
        <a:p>
          <a:endParaRPr lang="es-ES"/>
        </a:p>
      </dgm:t>
    </dgm:pt>
    <dgm:pt modelId="{BB90B12D-949A-4E19-8140-19C3D02C116F}" type="sibTrans" cxnId="{C6FDD223-811E-4939-A90B-9F46D719CC90}">
      <dgm:prSet/>
      <dgm:spPr/>
      <dgm:t>
        <a:bodyPr/>
        <a:lstStyle/>
        <a:p>
          <a:endParaRPr lang="es-ES"/>
        </a:p>
      </dgm:t>
    </dgm:pt>
    <dgm:pt modelId="{A342C463-3A82-4CD2-9C69-F4EC28A21855}">
      <dgm:prSet phldrT="[Texto]"/>
      <dgm:spPr/>
      <dgm:t>
        <a:bodyPr/>
        <a:lstStyle/>
        <a:p>
          <a:r>
            <a:rPr lang="es-ES" dirty="0" smtClean="0"/>
            <a:t>AGENCIA PRIVADA DE CONTRATACIÓN ESPECIALIZADA EN LA SELECCIÓN DE PERSONAL DE PERSONAS CON DISCAPACIDAD.</a:t>
          </a:r>
          <a:endParaRPr lang="es-ES" dirty="0"/>
        </a:p>
      </dgm:t>
    </dgm:pt>
    <dgm:pt modelId="{5FBDB48F-0ACA-4B08-B7D2-D402E8EEBF8D}" type="parTrans" cxnId="{C61B8C39-2318-4E83-8F09-D4D2409939D8}">
      <dgm:prSet/>
      <dgm:spPr/>
      <dgm:t>
        <a:bodyPr/>
        <a:lstStyle/>
        <a:p>
          <a:endParaRPr lang="es-ES"/>
        </a:p>
      </dgm:t>
    </dgm:pt>
    <dgm:pt modelId="{9E4EFFFA-252A-443E-923D-18BA5C6ECB76}" type="sibTrans" cxnId="{C61B8C39-2318-4E83-8F09-D4D2409939D8}">
      <dgm:prSet/>
      <dgm:spPr/>
      <dgm:t>
        <a:bodyPr/>
        <a:lstStyle/>
        <a:p>
          <a:endParaRPr lang="es-ES"/>
        </a:p>
      </dgm:t>
    </dgm:pt>
    <dgm:pt modelId="{9EE37339-ACE2-4CF5-AF51-023720F4F685}">
      <dgm:prSet/>
      <dgm:spPr/>
      <dgm:t>
        <a:bodyPr/>
        <a:lstStyle/>
        <a:p>
          <a:r>
            <a:rPr lang="es-ES" dirty="0" smtClean="0"/>
            <a:t>ELABORACIÓN Y DESARROLLO DE PROYECTOS GENERADORES DE EMPLEO CONJUNTAMENTE CON LAS EMPRESAS.</a:t>
          </a:r>
        </a:p>
      </dgm:t>
    </dgm:pt>
    <dgm:pt modelId="{784CB13D-3F98-402F-A35C-0BA67A7E9DB6}" type="parTrans" cxnId="{6DA9020C-BAFE-4DDC-A8CE-645F8AA032E7}">
      <dgm:prSet/>
      <dgm:spPr/>
      <dgm:t>
        <a:bodyPr/>
        <a:lstStyle/>
        <a:p>
          <a:endParaRPr lang="es-ES"/>
        </a:p>
      </dgm:t>
    </dgm:pt>
    <dgm:pt modelId="{802672B3-B32D-4FD0-BB3B-1DB8273482B4}" type="sibTrans" cxnId="{6DA9020C-BAFE-4DDC-A8CE-645F8AA032E7}">
      <dgm:prSet/>
      <dgm:spPr/>
      <dgm:t>
        <a:bodyPr/>
        <a:lstStyle/>
        <a:p>
          <a:endParaRPr lang="es-ES"/>
        </a:p>
      </dgm:t>
    </dgm:pt>
    <dgm:pt modelId="{76A620C6-17FA-4FDD-ACD7-38794609DB8A}">
      <dgm:prSet/>
      <dgm:spPr/>
      <dgm:t>
        <a:bodyPr/>
        <a:lstStyle/>
        <a:p>
          <a:r>
            <a:rPr lang="es-ES" dirty="0" smtClean="0"/>
            <a:t>OBRA Y SERVICIOS PARA EMPRESAS: DIGITALIZACIÓN, LIMPIEZA Y JARDINERIA, PUBLICIDAD, GESTIÓN ADMINISTRATIVA Y CONSERJERIA ETC.</a:t>
          </a:r>
        </a:p>
      </dgm:t>
    </dgm:pt>
    <dgm:pt modelId="{585CC975-2CAC-4F02-98B0-E67D4543708B}" type="parTrans" cxnId="{76B72F6C-1191-474D-BAB6-3D4A93B29845}">
      <dgm:prSet/>
      <dgm:spPr/>
      <dgm:t>
        <a:bodyPr/>
        <a:lstStyle/>
        <a:p>
          <a:endParaRPr lang="es-ES"/>
        </a:p>
      </dgm:t>
    </dgm:pt>
    <dgm:pt modelId="{31FCDC9F-D571-4AB7-B615-EBFECFD1B123}" type="sibTrans" cxnId="{76B72F6C-1191-474D-BAB6-3D4A93B29845}">
      <dgm:prSet/>
      <dgm:spPr/>
      <dgm:t>
        <a:bodyPr/>
        <a:lstStyle/>
        <a:p>
          <a:endParaRPr lang="es-ES"/>
        </a:p>
      </dgm:t>
    </dgm:pt>
    <dgm:pt modelId="{9EFC66E0-7AC7-4389-91AF-39B6AB71C8E3}" type="pres">
      <dgm:prSet presAssocID="{022BC8B0-3698-4FA3-AC5E-4B42F38074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5F55E9-3546-4C64-9B65-D77F25DF0B14}" type="pres">
      <dgm:prSet presAssocID="{A3C850B0-D3DF-49E5-AF36-8FF744F48E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B76D0B-D7E9-4959-95E6-40F94F66A469}" type="pres">
      <dgm:prSet presAssocID="{F94DAD93-EE3E-477E-A184-F344F3374AA4}" presName="sibTrans" presStyleCnt="0"/>
      <dgm:spPr/>
    </dgm:pt>
    <dgm:pt modelId="{5D4AE553-1B44-4244-98ED-F77A43E6918B}" type="pres">
      <dgm:prSet presAssocID="{BB0BC61D-F6D9-40C3-A0AF-BC09EADE40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0D423-D8D2-40FE-8414-C08253D08ECD}" type="pres">
      <dgm:prSet presAssocID="{BB90B12D-949A-4E19-8140-19C3D02C116F}" presName="sibTrans" presStyleCnt="0"/>
      <dgm:spPr/>
    </dgm:pt>
    <dgm:pt modelId="{7977ADCF-D22F-4EE1-A54D-16DA753D2DF8}" type="pres">
      <dgm:prSet presAssocID="{A342C463-3A82-4CD2-9C69-F4EC28A218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EFE3E-BE19-4ABE-AF0A-83CF8658266E}" type="pres">
      <dgm:prSet presAssocID="{9E4EFFFA-252A-443E-923D-18BA5C6ECB76}" presName="sibTrans" presStyleCnt="0"/>
      <dgm:spPr/>
    </dgm:pt>
    <dgm:pt modelId="{5D76AFBB-ADF6-46D9-B338-3C7D9C9F0AD6}" type="pres">
      <dgm:prSet presAssocID="{9EE37339-ACE2-4CF5-AF51-023720F4F6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31DDA-7921-4CDE-A112-59C65CB398FE}" type="pres">
      <dgm:prSet presAssocID="{802672B3-B32D-4FD0-BB3B-1DB8273482B4}" presName="sibTrans" presStyleCnt="0"/>
      <dgm:spPr/>
    </dgm:pt>
    <dgm:pt modelId="{8A432288-22CA-40AD-BC4F-5F4A528AE831}" type="pres">
      <dgm:prSet presAssocID="{76A620C6-17FA-4FDD-ACD7-38794609DB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B39006-259A-49DC-BF5A-7E2E0452FEB7}" srcId="{022BC8B0-3698-4FA3-AC5E-4B42F38074C7}" destId="{A3C850B0-D3DF-49E5-AF36-8FF744F48E97}" srcOrd="0" destOrd="0" parTransId="{C425E685-5229-4EF2-92FA-E45606C55C2B}" sibTransId="{F94DAD93-EE3E-477E-A184-F344F3374AA4}"/>
    <dgm:cxn modelId="{6B445277-21AB-4731-B3BE-04F1C30391AB}" type="presOf" srcId="{A3C850B0-D3DF-49E5-AF36-8FF744F48E97}" destId="{FF5F55E9-3546-4C64-9B65-D77F25DF0B14}" srcOrd="0" destOrd="0" presId="urn:microsoft.com/office/officeart/2005/8/layout/hList6"/>
    <dgm:cxn modelId="{9AA49CE5-E62D-4EB4-93CC-E148AF56A77C}" type="presOf" srcId="{76A620C6-17FA-4FDD-ACD7-38794609DB8A}" destId="{8A432288-22CA-40AD-BC4F-5F4A528AE831}" srcOrd="0" destOrd="0" presId="urn:microsoft.com/office/officeart/2005/8/layout/hList6"/>
    <dgm:cxn modelId="{78755597-DF25-4782-ADC3-90E1B93B55E4}" type="presOf" srcId="{9EE37339-ACE2-4CF5-AF51-023720F4F685}" destId="{5D76AFBB-ADF6-46D9-B338-3C7D9C9F0AD6}" srcOrd="0" destOrd="0" presId="urn:microsoft.com/office/officeart/2005/8/layout/hList6"/>
    <dgm:cxn modelId="{C6FDD223-811E-4939-A90B-9F46D719CC90}" srcId="{022BC8B0-3698-4FA3-AC5E-4B42F38074C7}" destId="{BB0BC61D-F6D9-40C3-A0AF-BC09EADE4096}" srcOrd="1" destOrd="0" parTransId="{13891F4E-5BB6-442B-9040-CBF2483A36CC}" sibTransId="{BB90B12D-949A-4E19-8140-19C3D02C116F}"/>
    <dgm:cxn modelId="{3ED0C28A-AC43-44EA-9E86-55B34D439E7A}" type="presOf" srcId="{BB0BC61D-F6D9-40C3-A0AF-BC09EADE4096}" destId="{5D4AE553-1B44-4244-98ED-F77A43E6918B}" srcOrd="0" destOrd="0" presId="urn:microsoft.com/office/officeart/2005/8/layout/hList6"/>
    <dgm:cxn modelId="{ADC28BDA-5F9D-4D0B-8B54-7A3320DA5F72}" type="presOf" srcId="{A342C463-3A82-4CD2-9C69-F4EC28A21855}" destId="{7977ADCF-D22F-4EE1-A54D-16DA753D2DF8}" srcOrd="0" destOrd="0" presId="urn:microsoft.com/office/officeart/2005/8/layout/hList6"/>
    <dgm:cxn modelId="{C61B8C39-2318-4E83-8F09-D4D2409939D8}" srcId="{022BC8B0-3698-4FA3-AC5E-4B42F38074C7}" destId="{A342C463-3A82-4CD2-9C69-F4EC28A21855}" srcOrd="2" destOrd="0" parTransId="{5FBDB48F-0ACA-4B08-B7D2-D402E8EEBF8D}" sibTransId="{9E4EFFFA-252A-443E-923D-18BA5C6ECB76}"/>
    <dgm:cxn modelId="{82E98CE2-1F4A-400C-8C46-7060F0185BDD}" type="presOf" srcId="{022BC8B0-3698-4FA3-AC5E-4B42F38074C7}" destId="{9EFC66E0-7AC7-4389-91AF-39B6AB71C8E3}" srcOrd="0" destOrd="0" presId="urn:microsoft.com/office/officeart/2005/8/layout/hList6"/>
    <dgm:cxn modelId="{6DA9020C-BAFE-4DDC-A8CE-645F8AA032E7}" srcId="{022BC8B0-3698-4FA3-AC5E-4B42F38074C7}" destId="{9EE37339-ACE2-4CF5-AF51-023720F4F685}" srcOrd="3" destOrd="0" parTransId="{784CB13D-3F98-402F-A35C-0BA67A7E9DB6}" sibTransId="{802672B3-B32D-4FD0-BB3B-1DB8273482B4}"/>
    <dgm:cxn modelId="{76B72F6C-1191-474D-BAB6-3D4A93B29845}" srcId="{022BC8B0-3698-4FA3-AC5E-4B42F38074C7}" destId="{76A620C6-17FA-4FDD-ACD7-38794609DB8A}" srcOrd="4" destOrd="0" parTransId="{585CC975-2CAC-4F02-98B0-E67D4543708B}" sibTransId="{31FCDC9F-D571-4AB7-B615-EBFECFD1B123}"/>
    <dgm:cxn modelId="{3D7D554E-1920-4B88-83B3-2A2546BB78DE}" type="presParOf" srcId="{9EFC66E0-7AC7-4389-91AF-39B6AB71C8E3}" destId="{FF5F55E9-3546-4C64-9B65-D77F25DF0B14}" srcOrd="0" destOrd="0" presId="urn:microsoft.com/office/officeart/2005/8/layout/hList6"/>
    <dgm:cxn modelId="{0D44C0A4-9513-4FD4-A777-9405649A45EC}" type="presParOf" srcId="{9EFC66E0-7AC7-4389-91AF-39B6AB71C8E3}" destId="{2CB76D0B-D7E9-4959-95E6-40F94F66A469}" srcOrd="1" destOrd="0" presId="urn:microsoft.com/office/officeart/2005/8/layout/hList6"/>
    <dgm:cxn modelId="{9F769E0C-A79F-48B5-96ED-2F7384D4EA72}" type="presParOf" srcId="{9EFC66E0-7AC7-4389-91AF-39B6AB71C8E3}" destId="{5D4AE553-1B44-4244-98ED-F77A43E6918B}" srcOrd="2" destOrd="0" presId="urn:microsoft.com/office/officeart/2005/8/layout/hList6"/>
    <dgm:cxn modelId="{AC87205D-B3CB-4356-B2D9-AF1C6EF1C6B4}" type="presParOf" srcId="{9EFC66E0-7AC7-4389-91AF-39B6AB71C8E3}" destId="{A500D423-D8D2-40FE-8414-C08253D08ECD}" srcOrd="3" destOrd="0" presId="urn:microsoft.com/office/officeart/2005/8/layout/hList6"/>
    <dgm:cxn modelId="{E588473E-48C5-451B-B82C-22473F7BDE2B}" type="presParOf" srcId="{9EFC66E0-7AC7-4389-91AF-39B6AB71C8E3}" destId="{7977ADCF-D22F-4EE1-A54D-16DA753D2DF8}" srcOrd="4" destOrd="0" presId="urn:microsoft.com/office/officeart/2005/8/layout/hList6"/>
    <dgm:cxn modelId="{88C7D91F-E24B-453D-A6E2-428CA65B501E}" type="presParOf" srcId="{9EFC66E0-7AC7-4389-91AF-39B6AB71C8E3}" destId="{11CEFE3E-BE19-4ABE-AF0A-83CF8658266E}" srcOrd="5" destOrd="0" presId="urn:microsoft.com/office/officeart/2005/8/layout/hList6"/>
    <dgm:cxn modelId="{B7FF4405-3740-4858-A723-787969DB732C}" type="presParOf" srcId="{9EFC66E0-7AC7-4389-91AF-39B6AB71C8E3}" destId="{5D76AFBB-ADF6-46D9-B338-3C7D9C9F0AD6}" srcOrd="6" destOrd="0" presId="urn:microsoft.com/office/officeart/2005/8/layout/hList6"/>
    <dgm:cxn modelId="{25E92DAD-2D4A-44C2-B25B-EF03C81C6B77}" type="presParOf" srcId="{9EFC66E0-7AC7-4389-91AF-39B6AB71C8E3}" destId="{5D031DDA-7921-4CDE-A112-59C65CB398FE}" srcOrd="7" destOrd="0" presId="urn:microsoft.com/office/officeart/2005/8/layout/hList6"/>
    <dgm:cxn modelId="{882F58CC-6D36-4F5E-83EB-C00C53A8A492}" type="presParOf" srcId="{9EFC66E0-7AC7-4389-91AF-39B6AB71C8E3}" destId="{8A432288-22CA-40AD-BC4F-5F4A528AE83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D863D-E2BF-44D9-9F93-6A0C509DB16C}" type="doc">
      <dgm:prSet loTypeId="urn:microsoft.com/office/officeart/2005/8/layout/hList7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9F206D-659F-40A3-8754-CE4D38194E39}">
      <dgm:prSet phldrT="[Texto]"/>
      <dgm:spPr/>
      <dgm:t>
        <a:bodyPr/>
        <a:lstStyle/>
        <a:p>
          <a:r>
            <a:rPr lang="es-ES" dirty="0" smtClean="0"/>
            <a:t>Identificación de nichos de empleo y ocupaciones demandas</a:t>
          </a:r>
          <a:endParaRPr lang="es-ES" dirty="0"/>
        </a:p>
      </dgm:t>
    </dgm:pt>
    <dgm:pt modelId="{5D234814-D06E-4D5F-9A1E-C7964DBB5FB2}" type="parTrans" cxnId="{36DFB758-693D-49BE-95AE-CAF4B2565784}">
      <dgm:prSet/>
      <dgm:spPr/>
      <dgm:t>
        <a:bodyPr/>
        <a:lstStyle/>
        <a:p>
          <a:endParaRPr lang="es-ES"/>
        </a:p>
      </dgm:t>
    </dgm:pt>
    <dgm:pt modelId="{89220AD5-8E78-4EF4-AD25-EF723B74329A}" type="sibTrans" cxnId="{36DFB758-693D-49BE-95AE-CAF4B2565784}">
      <dgm:prSet/>
      <dgm:spPr/>
      <dgm:t>
        <a:bodyPr/>
        <a:lstStyle/>
        <a:p>
          <a:endParaRPr lang="es-ES"/>
        </a:p>
      </dgm:t>
    </dgm:pt>
    <dgm:pt modelId="{24CF9F9E-3F28-4347-BA97-29F50946CAD6}">
      <dgm:prSet phldrT="[Texto]"/>
      <dgm:spPr/>
      <dgm:t>
        <a:bodyPr/>
        <a:lstStyle/>
        <a:p>
          <a:r>
            <a:rPr lang="es-ES" dirty="0" smtClean="0"/>
            <a:t>Definición de perfiles profesionales</a:t>
          </a:r>
          <a:endParaRPr lang="es-ES" dirty="0"/>
        </a:p>
      </dgm:t>
    </dgm:pt>
    <dgm:pt modelId="{5180A78C-3371-4556-A1E9-AC2E285612EB}" type="parTrans" cxnId="{6B86D9A8-F20F-4F35-A291-140C45E3F956}">
      <dgm:prSet/>
      <dgm:spPr/>
      <dgm:t>
        <a:bodyPr/>
        <a:lstStyle/>
        <a:p>
          <a:endParaRPr lang="es-ES"/>
        </a:p>
      </dgm:t>
    </dgm:pt>
    <dgm:pt modelId="{954E99A2-8E99-47DC-B994-3A975D6EF073}" type="sibTrans" cxnId="{6B86D9A8-F20F-4F35-A291-140C45E3F956}">
      <dgm:prSet/>
      <dgm:spPr/>
      <dgm:t>
        <a:bodyPr/>
        <a:lstStyle/>
        <a:p>
          <a:endParaRPr lang="es-ES"/>
        </a:p>
      </dgm:t>
    </dgm:pt>
    <dgm:pt modelId="{9F3A9835-B370-4A58-B80B-6C63B26CCB6F}">
      <dgm:prSet phldrT="[Texto]"/>
      <dgm:spPr/>
      <dgm:t>
        <a:bodyPr/>
        <a:lstStyle/>
        <a:p>
          <a:r>
            <a:rPr lang="es-ES" dirty="0" smtClean="0"/>
            <a:t>Diseño itinerarios formativos y capacitación colectivos en exclusión</a:t>
          </a:r>
        </a:p>
      </dgm:t>
    </dgm:pt>
    <dgm:pt modelId="{03CC20E9-1B8A-480E-8282-89C7522A6B9D}" type="parTrans" cxnId="{70E58729-2B39-4D80-81D6-564DC6F7C66A}">
      <dgm:prSet/>
      <dgm:spPr/>
      <dgm:t>
        <a:bodyPr/>
        <a:lstStyle/>
        <a:p>
          <a:endParaRPr lang="es-ES"/>
        </a:p>
      </dgm:t>
    </dgm:pt>
    <dgm:pt modelId="{F69219A1-0FCE-4FAD-9316-939D524D3739}" type="sibTrans" cxnId="{70E58729-2B39-4D80-81D6-564DC6F7C66A}">
      <dgm:prSet/>
      <dgm:spPr/>
      <dgm:t>
        <a:bodyPr/>
        <a:lstStyle/>
        <a:p>
          <a:endParaRPr lang="es-ES"/>
        </a:p>
      </dgm:t>
    </dgm:pt>
    <dgm:pt modelId="{3BA24306-3AF7-4D9E-89ED-E98B7FC57C25}">
      <dgm:prSet phldrT="[Texto]"/>
      <dgm:spPr/>
      <dgm:t>
        <a:bodyPr/>
        <a:lstStyle/>
        <a:p>
          <a:r>
            <a:rPr lang="es-ES" dirty="0" smtClean="0"/>
            <a:t>Formación laboral y prácticas formativas empresas</a:t>
          </a:r>
          <a:endParaRPr lang="es-ES" dirty="0"/>
        </a:p>
      </dgm:t>
    </dgm:pt>
    <dgm:pt modelId="{CED31304-77FA-4D3A-8DFB-3F4B16CAF0F8}" type="parTrans" cxnId="{5453AA69-1B22-47BF-BE77-2E0806A3C281}">
      <dgm:prSet/>
      <dgm:spPr/>
      <dgm:t>
        <a:bodyPr/>
        <a:lstStyle/>
        <a:p>
          <a:endParaRPr lang="es-ES"/>
        </a:p>
      </dgm:t>
    </dgm:pt>
    <dgm:pt modelId="{9B7B0002-4F4D-4D30-BD2D-E699736D27AD}" type="sibTrans" cxnId="{5453AA69-1B22-47BF-BE77-2E0806A3C281}">
      <dgm:prSet/>
      <dgm:spPr/>
      <dgm:t>
        <a:bodyPr/>
        <a:lstStyle/>
        <a:p>
          <a:endParaRPr lang="es-ES"/>
        </a:p>
      </dgm:t>
    </dgm:pt>
    <dgm:pt modelId="{9674EEB4-BE96-446D-A567-B4F44FA25764}">
      <dgm:prSet phldrT="[Texto]"/>
      <dgm:spPr/>
      <dgm:t>
        <a:bodyPr/>
        <a:lstStyle/>
        <a:p>
          <a:r>
            <a:rPr lang="es-ES" dirty="0" smtClean="0"/>
            <a:t>Inserción laboral Empleo con apoyo</a:t>
          </a:r>
          <a:endParaRPr lang="es-ES" dirty="0"/>
        </a:p>
      </dgm:t>
    </dgm:pt>
    <dgm:pt modelId="{C16FB804-72C9-4FB9-A67F-64E29B1AE20A}" type="parTrans" cxnId="{9DADE90C-CFCD-439D-807E-CF0F5936D665}">
      <dgm:prSet/>
      <dgm:spPr/>
      <dgm:t>
        <a:bodyPr/>
        <a:lstStyle/>
        <a:p>
          <a:endParaRPr lang="es-ES"/>
        </a:p>
      </dgm:t>
    </dgm:pt>
    <dgm:pt modelId="{2E98165E-E188-4B7E-B315-3BE77CCD53AA}" type="sibTrans" cxnId="{9DADE90C-CFCD-439D-807E-CF0F5936D665}">
      <dgm:prSet/>
      <dgm:spPr/>
      <dgm:t>
        <a:bodyPr/>
        <a:lstStyle/>
        <a:p>
          <a:endParaRPr lang="es-ES"/>
        </a:p>
      </dgm:t>
    </dgm:pt>
    <dgm:pt modelId="{804673B3-59AB-46FD-8141-1072CD3CB54D}" type="pres">
      <dgm:prSet presAssocID="{725D863D-E2BF-44D9-9F93-6A0C509DB1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BD8C33-F808-4CC0-A037-2CB3803F9D7D}" type="pres">
      <dgm:prSet presAssocID="{725D863D-E2BF-44D9-9F93-6A0C509DB16C}" presName="fgShape" presStyleLbl="fgShp" presStyleIdx="0" presStyleCnt="1"/>
      <dgm:spPr>
        <a:prstGeom prst="rightArrow">
          <a:avLst/>
        </a:prstGeom>
      </dgm:spPr>
    </dgm:pt>
    <dgm:pt modelId="{A20601AB-77C2-4F4C-B59A-666BF1EC8EEF}" type="pres">
      <dgm:prSet presAssocID="{725D863D-E2BF-44D9-9F93-6A0C509DB16C}" presName="linComp" presStyleCnt="0"/>
      <dgm:spPr/>
    </dgm:pt>
    <dgm:pt modelId="{99A8EE99-53AD-47E9-A1FD-B146635E284F}" type="pres">
      <dgm:prSet presAssocID="{D69F206D-659F-40A3-8754-CE4D38194E39}" presName="compNode" presStyleCnt="0"/>
      <dgm:spPr/>
    </dgm:pt>
    <dgm:pt modelId="{B1359157-8660-4269-93FA-4CCAC27E4AC1}" type="pres">
      <dgm:prSet presAssocID="{D69F206D-659F-40A3-8754-CE4D38194E39}" presName="bkgdShape" presStyleLbl="node1" presStyleIdx="0" presStyleCnt="5"/>
      <dgm:spPr/>
      <dgm:t>
        <a:bodyPr/>
        <a:lstStyle/>
        <a:p>
          <a:endParaRPr lang="es-ES"/>
        </a:p>
      </dgm:t>
    </dgm:pt>
    <dgm:pt modelId="{E1E77333-E4DB-4EE1-98BA-A08F4CB76689}" type="pres">
      <dgm:prSet presAssocID="{D69F206D-659F-40A3-8754-CE4D38194E3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B539B-2804-4E44-8A9C-F693CD4B418C}" type="pres">
      <dgm:prSet presAssocID="{D69F206D-659F-40A3-8754-CE4D38194E39}" presName="invisiNode" presStyleLbl="node1" presStyleIdx="0" presStyleCnt="5"/>
      <dgm:spPr/>
    </dgm:pt>
    <dgm:pt modelId="{B3A5C2D7-D33E-4B63-97E3-42851E1B85C7}" type="pres">
      <dgm:prSet presAssocID="{D69F206D-659F-40A3-8754-CE4D38194E39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1000" r="-71000"/>
          </a:stretch>
        </a:blipFill>
      </dgm:spPr>
    </dgm:pt>
    <dgm:pt modelId="{7EA76F2F-0966-4765-905F-AD632450CEC3}" type="pres">
      <dgm:prSet presAssocID="{89220AD5-8E78-4EF4-AD25-EF723B74329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3E6114A-E35F-4326-978D-1E9FFDDB4F39}" type="pres">
      <dgm:prSet presAssocID="{24CF9F9E-3F28-4347-BA97-29F50946CAD6}" presName="compNode" presStyleCnt="0"/>
      <dgm:spPr/>
    </dgm:pt>
    <dgm:pt modelId="{FA4EF1F7-9496-4F41-A811-51C3386B9A03}" type="pres">
      <dgm:prSet presAssocID="{24CF9F9E-3F28-4347-BA97-29F50946CAD6}" presName="bkgdShape" presStyleLbl="node1" presStyleIdx="1" presStyleCnt="5"/>
      <dgm:spPr/>
      <dgm:t>
        <a:bodyPr/>
        <a:lstStyle/>
        <a:p>
          <a:endParaRPr lang="es-ES"/>
        </a:p>
      </dgm:t>
    </dgm:pt>
    <dgm:pt modelId="{4859C263-EE78-4F53-BA36-60E473B5C7B2}" type="pres">
      <dgm:prSet presAssocID="{24CF9F9E-3F28-4347-BA97-29F50946CAD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5AA85-8E20-47B2-93BE-EEFA263B39A1}" type="pres">
      <dgm:prSet presAssocID="{24CF9F9E-3F28-4347-BA97-29F50946CAD6}" presName="invisiNode" presStyleLbl="node1" presStyleIdx="1" presStyleCnt="5"/>
      <dgm:spPr/>
    </dgm:pt>
    <dgm:pt modelId="{7EE27B78-B5A0-462C-A6A7-6CA996D99F78}" type="pres">
      <dgm:prSet presAssocID="{24CF9F9E-3F28-4347-BA97-29F50946CAD6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C6FB7AF8-75A8-473B-8B20-89E3179EADEB}" type="pres">
      <dgm:prSet presAssocID="{954E99A2-8E99-47DC-B994-3A975D6EF07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F3EAF62-50A4-4220-8D9C-8E8AE8D3283B}" type="pres">
      <dgm:prSet presAssocID="{9F3A9835-B370-4A58-B80B-6C63B26CCB6F}" presName="compNode" presStyleCnt="0"/>
      <dgm:spPr/>
    </dgm:pt>
    <dgm:pt modelId="{F717A050-1F72-4C4E-86CF-C2ECE6AFA8E8}" type="pres">
      <dgm:prSet presAssocID="{9F3A9835-B370-4A58-B80B-6C63B26CCB6F}" presName="bkgdShape" presStyleLbl="node1" presStyleIdx="2" presStyleCnt="5"/>
      <dgm:spPr/>
      <dgm:t>
        <a:bodyPr/>
        <a:lstStyle/>
        <a:p>
          <a:endParaRPr lang="es-ES"/>
        </a:p>
      </dgm:t>
    </dgm:pt>
    <dgm:pt modelId="{5458E2A6-2D1B-4D93-974F-66E5CD88D58D}" type="pres">
      <dgm:prSet presAssocID="{9F3A9835-B370-4A58-B80B-6C63B26CCB6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C21BE-E6FB-4F67-ADE1-FB0D9A124A8A}" type="pres">
      <dgm:prSet presAssocID="{9F3A9835-B370-4A58-B80B-6C63B26CCB6F}" presName="invisiNode" presStyleLbl="node1" presStyleIdx="2" presStyleCnt="5"/>
      <dgm:spPr/>
    </dgm:pt>
    <dgm:pt modelId="{D962AFB1-04E7-41E9-AC65-91DEDBABBF3D}" type="pres">
      <dgm:prSet presAssocID="{9F3A9835-B370-4A58-B80B-6C63B26CCB6F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</dgm:spPr>
    </dgm:pt>
    <dgm:pt modelId="{651B5E4B-2EB1-4D3F-87D4-C5C896671C49}" type="pres">
      <dgm:prSet presAssocID="{F69219A1-0FCE-4FAD-9316-939D524D373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42C5ABD-2F14-499B-96B3-CF30C2E10EC8}" type="pres">
      <dgm:prSet presAssocID="{3BA24306-3AF7-4D9E-89ED-E98B7FC57C25}" presName="compNode" presStyleCnt="0"/>
      <dgm:spPr/>
    </dgm:pt>
    <dgm:pt modelId="{B1B3F9D9-EFD2-47FE-9132-8074536EF1C7}" type="pres">
      <dgm:prSet presAssocID="{3BA24306-3AF7-4D9E-89ED-E98B7FC57C25}" presName="bkgdShape" presStyleLbl="node1" presStyleIdx="3" presStyleCnt="5"/>
      <dgm:spPr/>
      <dgm:t>
        <a:bodyPr/>
        <a:lstStyle/>
        <a:p>
          <a:endParaRPr lang="es-ES"/>
        </a:p>
      </dgm:t>
    </dgm:pt>
    <dgm:pt modelId="{2526753F-76CB-4985-B34B-E71E78C73BEC}" type="pres">
      <dgm:prSet presAssocID="{3BA24306-3AF7-4D9E-89ED-E98B7FC57C2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E21E6F-00DD-4737-A973-4EDE4653B9BC}" type="pres">
      <dgm:prSet presAssocID="{3BA24306-3AF7-4D9E-89ED-E98B7FC57C25}" presName="invisiNode" presStyleLbl="node1" presStyleIdx="3" presStyleCnt="5"/>
      <dgm:spPr/>
    </dgm:pt>
    <dgm:pt modelId="{7A6FEA2E-04B8-430E-8318-2E068D74CE64}" type="pres">
      <dgm:prSet presAssocID="{3BA24306-3AF7-4D9E-89ED-E98B7FC57C25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</dgm:spPr>
    </dgm:pt>
    <dgm:pt modelId="{055DCC19-53B1-4777-BB7B-31D45D223C5C}" type="pres">
      <dgm:prSet presAssocID="{9B7B0002-4F4D-4D30-BD2D-E699736D27A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2C9A904-92DD-481C-96AE-6E85DB4A5D96}" type="pres">
      <dgm:prSet presAssocID="{9674EEB4-BE96-446D-A567-B4F44FA25764}" presName="compNode" presStyleCnt="0"/>
      <dgm:spPr/>
    </dgm:pt>
    <dgm:pt modelId="{B2DFEE74-0CD9-4BE2-8E34-B4A204DABA0E}" type="pres">
      <dgm:prSet presAssocID="{9674EEB4-BE96-446D-A567-B4F44FA25764}" presName="bkgdShape" presStyleLbl="node1" presStyleIdx="4" presStyleCnt="5"/>
      <dgm:spPr/>
      <dgm:t>
        <a:bodyPr/>
        <a:lstStyle/>
        <a:p>
          <a:endParaRPr lang="es-ES"/>
        </a:p>
      </dgm:t>
    </dgm:pt>
    <dgm:pt modelId="{C91B6816-C54A-4262-BCD5-38BB4710609F}" type="pres">
      <dgm:prSet presAssocID="{9674EEB4-BE96-446D-A567-B4F44FA2576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8DE42-F6A7-43EE-9702-51CD748AF454}" type="pres">
      <dgm:prSet presAssocID="{9674EEB4-BE96-446D-A567-B4F44FA25764}" presName="invisiNode" presStyleLbl="node1" presStyleIdx="4" presStyleCnt="5"/>
      <dgm:spPr/>
    </dgm:pt>
    <dgm:pt modelId="{16CC5971-2B2E-40BA-A3BF-CC715FF0A894}" type="pres">
      <dgm:prSet presAssocID="{9674EEB4-BE96-446D-A567-B4F44FA2576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9000" r="-59000"/>
          </a:stretch>
        </a:blipFill>
      </dgm:spPr>
    </dgm:pt>
  </dgm:ptLst>
  <dgm:cxnLst>
    <dgm:cxn modelId="{666D5D75-298A-4476-A215-668D7E713987}" type="presOf" srcId="{24CF9F9E-3F28-4347-BA97-29F50946CAD6}" destId="{4859C263-EE78-4F53-BA36-60E473B5C7B2}" srcOrd="1" destOrd="0" presId="urn:microsoft.com/office/officeart/2005/8/layout/hList7#1"/>
    <dgm:cxn modelId="{D2BCEC71-3128-4362-A7A4-2C9D5ED1EF38}" type="presOf" srcId="{9B7B0002-4F4D-4D30-BD2D-E699736D27AD}" destId="{055DCC19-53B1-4777-BB7B-31D45D223C5C}" srcOrd="0" destOrd="0" presId="urn:microsoft.com/office/officeart/2005/8/layout/hList7#1"/>
    <dgm:cxn modelId="{D58F4CCE-842A-40CE-B142-FCA7E6685017}" type="presOf" srcId="{725D863D-E2BF-44D9-9F93-6A0C509DB16C}" destId="{804673B3-59AB-46FD-8141-1072CD3CB54D}" srcOrd="0" destOrd="0" presId="urn:microsoft.com/office/officeart/2005/8/layout/hList7#1"/>
    <dgm:cxn modelId="{AB52E92C-10CB-4BAF-80A7-143C4013C960}" type="presOf" srcId="{9F3A9835-B370-4A58-B80B-6C63B26CCB6F}" destId="{F717A050-1F72-4C4E-86CF-C2ECE6AFA8E8}" srcOrd="0" destOrd="0" presId="urn:microsoft.com/office/officeart/2005/8/layout/hList7#1"/>
    <dgm:cxn modelId="{9DADE90C-CFCD-439D-807E-CF0F5936D665}" srcId="{725D863D-E2BF-44D9-9F93-6A0C509DB16C}" destId="{9674EEB4-BE96-446D-A567-B4F44FA25764}" srcOrd="4" destOrd="0" parTransId="{C16FB804-72C9-4FB9-A67F-64E29B1AE20A}" sibTransId="{2E98165E-E188-4B7E-B315-3BE77CCD53AA}"/>
    <dgm:cxn modelId="{75606E9E-0A2E-47C1-B522-931BA829229C}" type="presOf" srcId="{24CF9F9E-3F28-4347-BA97-29F50946CAD6}" destId="{FA4EF1F7-9496-4F41-A811-51C3386B9A03}" srcOrd="0" destOrd="0" presId="urn:microsoft.com/office/officeart/2005/8/layout/hList7#1"/>
    <dgm:cxn modelId="{6B86D9A8-F20F-4F35-A291-140C45E3F956}" srcId="{725D863D-E2BF-44D9-9F93-6A0C509DB16C}" destId="{24CF9F9E-3F28-4347-BA97-29F50946CAD6}" srcOrd="1" destOrd="0" parTransId="{5180A78C-3371-4556-A1E9-AC2E285612EB}" sibTransId="{954E99A2-8E99-47DC-B994-3A975D6EF073}"/>
    <dgm:cxn modelId="{CCEDB284-96C0-44CE-8D45-3FB7EF5C5361}" type="presOf" srcId="{9674EEB4-BE96-446D-A567-B4F44FA25764}" destId="{B2DFEE74-0CD9-4BE2-8E34-B4A204DABA0E}" srcOrd="0" destOrd="0" presId="urn:microsoft.com/office/officeart/2005/8/layout/hList7#1"/>
    <dgm:cxn modelId="{36DFB758-693D-49BE-95AE-CAF4B2565784}" srcId="{725D863D-E2BF-44D9-9F93-6A0C509DB16C}" destId="{D69F206D-659F-40A3-8754-CE4D38194E39}" srcOrd="0" destOrd="0" parTransId="{5D234814-D06E-4D5F-9A1E-C7964DBB5FB2}" sibTransId="{89220AD5-8E78-4EF4-AD25-EF723B74329A}"/>
    <dgm:cxn modelId="{70E58729-2B39-4D80-81D6-564DC6F7C66A}" srcId="{725D863D-E2BF-44D9-9F93-6A0C509DB16C}" destId="{9F3A9835-B370-4A58-B80B-6C63B26CCB6F}" srcOrd="2" destOrd="0" parTransId="{03CC20E9-1B8A-480E-8282-89C7522A6B9D}" sibTransId="{F69219A1-0FCE-4FAD-9316-939D524D3739}"/>
    <dgm:cxn modelId="{AEA13A7B-153D-4AF8-830F-17F54516975F}" type="presOf" srcId="{9F3A9835-B370-4A58-B80B-6C63B26CCB6F}" destId="{5458E2A6-2D1B-4D93-974F-66E5CD88D58D}" srcOrd="1" destOrd="0" presId="urn:microsoft.com/office/officeart/2005/8/layout/hList7#1"/>
    <dgm:cxn modelId="{182A5616-728B-4FE6-A09D-D232360C0CBD}" type="presOf" srcId="{F69219A1-0FCE-4FAD-9316-939D524D3739}" destId="{651B5E4B-2EB1-4D3F-87D4-C5C896671C49}" srcOrd="0" destOrd="0" presId="urn:microsoft.com/office/officeart/2005/8/layout/hList7#1"/>
    <dgm:cxn modelId="{2E9F6AFF-33F7-4AF8-81A5-96CC134226FD}" type="presOf" srcId="{D69F206D-659F-40A3-8754-CE4D38194E39}" destId="{B1359157-8660-4269-93FA-4CCAC27E4AC1}" srcOrd="0" destOrd="0" presId="urn:microsoft.com/office/officeart/2005/8/layout/hList7#1"/>
    <dgm:cxn modelId="{D828CE5B-9902-48E9-8960-08EFF1A771FE}" type="presOf" srcId="{3BA24306-3AF7-4D9E-89ED-E98B7FC57C25}" destId="{B1B3F9D9-EFD2-47FE-9132-8074536EF1C7}" srcOrd="0" destOrd="0" presId="urn:microsoft.com/office/officeart/2005/8/layout/hList7#1"/>
    <dgm:cxn modelId="{1A7CD63F-12EC-42FA-B3EB-ADAA5C0F4D9A}" type="presOf" srcId="{9674EEB4-BE96-446D-A567-B4F44FA25764}" destId="{C91B6816-C54A-4262-BCD5-38BB4710609F}" srcOrd="1" destOrd="0" presId="urn:microsoft.com/office/officeart/2005/8/layout/hList7#1"/>
    <dgm:cxn modelId="{D6AF92E4-F056-4EA0-928C-79E56825A066}" type="presOf" srcId="{D69F206D-659F-40A3-8754-CE4D38194E39}" destId="{E1E77333-E4DB-4EE1-98BA-A08F4CB76689}" srcOrd="1" destOrd="0" presId="urn:microsoft.com/office/officeart/2005/8/layout/hList7#1"/>
    <dgm:cxn modelId="{F27AFEF4-EEEF-4C89-931D-C36B0C35EDC1}" type="presOf" srcId="{89220AD5-8E78-4EF4-AD25-EF723B74329A}" destId="{7EA76F2F-0966-4765-905F-AD632450CEC3}" srcOrd="0" destOrd="0" presId="urn:microsoft.com/office/officeart/2005/8/layout/hList7#1"/>
    <dgm:cxn modelId="{1881E046-3399-440D-B050-64E48F463738}" type="presOf" srcId="{954E99A2-8E99-47DC-B994-3A975D6EF073}" destId="{C6FB7AF8-75A8-473B-8B20-89E3179EADEB}" srcOrd="0" destOrd="0" presId="urn:microsoft.com/office/officeart/2005/8/layout/hList7#1"/>
    <dgm:cxn modelId="{5453AA69-1B22-47BF-BE77-2E0806A3C281}" srcId="{725D863D-E2BF-44D9-9F93-6A0C509DB16C}" destId="{3BA24306-3AF7-4D9E-89ED-E98B7FC57C25}" srcOrd="3" destOrd="0" parTransId="{CED31304-77FA-4D3A-8DFB-3F4B16CAF0F8}" sibTransId="{9B7B0002-4F4D-4D30-BD2D-E699736D27AD}"/>
    <dgm:cxn modelId="{D992ED7B-44F3-4892-9DA3-549B3D319798}" type="presOf" srcId="{3BA24306-3AF7-4D9E-89ED-E98B7FC57C25}" destId="{2526753F-76CB-4985-B34B-E71E78C73BEC}" srcOrd="1" destOrd="0" presId="urn:microsoft.com/office/officeart/2005/8/layout/hList7#1"/>
    <dgm:cxn modelId="{39408952-6E66-4217-B8BC-42601C9335BA}" type="presParOf" srcId="{804673B3-59AB-46FD-8141-1072CD3CB54D}" destId="{DABD8C33-F808-4CC0-A037-2CB3803F9D7D}" srcOrd="0" destOrd="0" presId="urn:microsoft.com/office/officeart/2005/8/layout/hList7#1"/>
    <dgm:cxn modelId="{AD2E3908-A166-467B-8FA8-1D2DB32A11FC}" type="presParOf" srcId="{804673B3-59AB-46FD-8141-1072CD3CB54D}" destId="{A20601AB-77C2-4F4C-B59A-666BF1EC8EEF}" srcOrd="1" destOrd="0" presId="urn:microsoft.com/office/officeart/2005/8/layout/hList7#1"/>
    <dgm:cxn modelId="{936BEE60-7C44-4F2A-BF0C-F5B5B38EAEBE}" type="presParOf" srcId="{A20601AB-77C2-4F4C-B59A-666BF1EC8EEF}" destId="{99A8EE99-53AD-47E9-A1FD-B146635E284F}" srcOrd="0" destOrd="0" presId="urn:microsoft.com/office/officeart/2005/8/layout/hList7#1"/>
    <dgm:cxn modelId="{9F8B3A26-3643-4B9C-89CF-B43E30B8C39D}" type="presParOf" srcId="{99A8EE99-53AD-47E9-A1FD-B146635E284F}" destId="{B1359157-8660-4269-93FA-4CCAC27E4AC1}" srcOrd="0" destOrd="0" presId="urn:microsoft.com/office/officeart/2005/8/layout/hList7#1"/>
    <dgm:cxn modelId="{08748390-992E-413D-82DB-DEB2FAB9367E}" type="presParOf" srcId="{99A8EE99-53AD-47E9-A1FD-B146635E284F}" destId="{E1E77333-E4DB-4EE1-98BA-A08F4CB76689}" srcOrd="1" destOrd="0" presId="urn:microsoft.com/office/officeart/2005/8/layout/hList7#1"/>
    <dgm:cxn modelId="{8D90D288-5EE0-4680-9945-29E780B2D027}" type="presParOf" srcId="{99A8EE99-53AD-47E9-A1FD-B146635E284F}" destId="{F2DB539B-2804-4E44-8A9C-F693CD4B418C}" srcOrd="2" destOrd="0" presId="urn:microsoft.com/office/officeart/2005/8/layout/hList7#1"/>
    <dgm:cxn modelId="{DB995054-B370-4F2F-87EB-F323DF28C230}" type="presParOf" srcId="{99A8EE99-53AD-47E9-A1FD-B146635E284F}" destId="{B3A5C2D7-D33E-4B63-97E3-42851E1B85C7}" srcOrd="3" destOrd="0" presId="urn:microsoft.com/office/officeart/2005/8/layout/hList7#1"/>
    <dgm:cxn modelId="{D93683A9-E563-43DE-9233-297EFE4B59E6}" type="presParOf" srcId="{A20601AB-77C2-4F4C-B59A-666BF1EC8EEF}" destId="{7EA76F2F-0966-4765-905F-AD632450CEC3}" srcOrd="1" destOrd="0" presId="urn:microsoft.com/office/officeart/2005/8/layout/hList7#1"/>
    <dgm:cxn modelId="{5612F6FC-C7BA-4B54-9FDF-87BCEB825118}" type="presParOf" srcId="{A20601AB-77C2-4F4C-B59A-666BF1EC8EEF}" destId="{73E6114A-E35F-4326-978D-1E9FFDDB4F39}" srcOrd="2" destOrd="0" presId="urn:microsoft.com/office/officeart/2005/8/layout/hList7#1"/>
    <dgm:cxn modelId="{A403544F-4DF3-438E-B643-1A364E863933}" type="presParOf" srcId="{73E6114A-E35F-4326-978D-1E9FFDDB4F39}" destId="{FA4EF1F7-9496-4F41-A811-51C3386B9A03}" srcOrd="0" destOrd="0" presId="urn:microsoft.com/office/officeart/2005/8/layout/hList7#1"/>
    <dgm:cxn modelId="{1C0D4FD7-1CBE-4C6E-9A4D-0E4CA4324A0B}" type="presParOf" srcId="{73E6114A-E35F-4326-978D-1E9FFDDB4F39}" destId="{4859C263-EE78-4F53-BA36-60E473B5C7B2}" srcOrd="1" destOrd="0" presId="urn:microsoft.com/office/officeart/2005/8/layout/hList7#1"/>
    <dgm:cxn modelId="{F57B3650-93DD-45C0-B001-54DDA46D67C3}" type="presParOf" srcId="{73E6114A-E35F-4326-978D-1E9FFDDB4F39}" destId="{1C35AA85-8E20-47B2-93BE-EEFA263B39A1}" srcOrd="2" destOrd="0" presId="urn:microsoft.com/office/officeart/2005/8/layout/hList7#1"/>
    <dgm:cxn modelId="{971AF1AD-1A08-4004-B0F7-F71F17187705}" type="presParOf" srcId="{73E6114A-E35F-4326-978D-1E9FFDDB4F39}" destId="{7EE27B78-B5A0-462C-A6A7-6CA996D99F78}" srcOrd="3" destOrd="0" presId="urn:microsoft.com/office/officeart/2005/8/layout/hList7#1"/>
    <dgm:cxn modelId="{3146D26E-088D-4482-8A6F-1C5AE413C12D}" type="presParOf" srcId="{A20601AB-77C2-4F4C-B59A-666BF1EC8EEF}" destId="{C6FB7AF8-75A8-473B-8B20-89E3179EADEB}" srcOrd="3" destOrd="0" presId="urn:microsoft.com/office/officeart/2005/8/layout/hList7#1"/>
    <dgm:cxn modelId="{514CB3C9-818D-45A3-ADDF-4449C216AE75}" type="presParOf" srcId="{A20601AB-77C2-4F4C-B59A-666BF1EC8EEF}" destId="{9F3EAF62-50A4-4220-8D9C-8E8AE8D3283B}" srcOrd="4" destOrd="0" presId="urn:microsoft.com/office/officeart/2005/8/layout/hList7#1"/>
    <dgm:cxn modelId="{E854F3A8-E4BB-4262-AE58-7AEE739C4C62}" type="presParOf" srcId="{9F3EAF62-50A4-4220-8D9C-8E8AE8D3283B}" destId="{F717A050-1F72-4C4E-86CF-C2ECE6AFA8E8}" srcOrd="0" destOrd="0" presId="urn:microsoft.com/office/officeart/2005/8/layout/hList7#1"/>
    <dgm:cxn modelId="{D03F5331-C401-4A4A-89AA-6F0BF459476B}" type="presParOf" srcId="{9F3EAF62-50A4-4220-8D9C-8E8AE8D3283B}" destId="{5458E2A6-2D1B-4D93-974F-66E5CD88D58D}" srcOrd="1" destOrd="0" presId="urn:microsoft.com/office/officeart/2005/8/layout/hList7#1"/>
    <dgm:cxn modelId="{604C37EA-E256-453D-8734-E1C887D5CBA3}" type="presParOf" srcId="{9F3EAF62-50A4-4220-8D9C-8E8AE8D3283B}" destId="{2DAC21BE-E6FB-4F67-ADE1-FB0D9A124A8A}" srcOrd="2" destOrd="0" presId="urn:microsoft.com/office/officeart/2005/8/layout/hList7#1"/>
    <dgm:cxn modelId="{15A89047-A05B-45DF-B48C-DE9FEE69A15F}" type="presParOf" srcId="{9F3EAF62-50A4-4220-8D9C-8E8AE8D3283B}" destId="{D962AFB1-04E7-41E9-AC65-91DEDBABBF3D}" srcOrd="3" destOrd="0" presId="urn:microsoft.com/office/officeart/2005/8/layout/hList7#1"/>
    <dgm:cxn modelId="{3EBABF3F-7164-4A33-BD2F-F49A71DE85EB}" type="presParOf" srcId="{A20601AB-77C2-4F4C-B59A-666BF1EC8EEF}" destId="{651B5E4B-2EB1-4D3F-87D4-C5C896671C49}" srcOrd="5" destOrd="0" presId="urn:microsoft.com/office/officeart/2005/8/layout/hList7#1"/>
    <dgm:cxn modelId="{C3CC005B-A583-401E-945E-1F09DB557CA8}" type="presParOf" srcId="{A20601AB-77C2-4F4C-B59A-666BF1EC8EEF}" destId="{E42C5ABD-2F14-499B-96B3-CF30C2E10EC8}" srcOrd="6" destOrd="0" presId="urn:microsoft.com/office/officeart/2005/8/layout/hList7#1"/>
    <dgm:cxn modelId="{A99F14E3-E32A-4623-8C65-48F0AFEA2344}" type="presParOf" srcId="{E42C5ABD-2F14-499B-96B3-CF30C2E10EC8}" destId="{B1B3F9D9-EFD2-47FE-9132-8074536EF1C7}" srcOrd="0" destOrd="0" presId="urn:microsoft.com/office/officeart/2005/8/layout/hList7#1"/>
    <dgm:cxn modelId="{BB33B8BC-6FE8-48E7-A543-EB95E8F090BB}" type="presParOf" srcId="{E42C5ABD-2F14-499B-96B3-CF30C2E10EC8}" destId="{2526753F-76CB-4985-B34B-E71E78C73BEC}" srcOrd="1" destOrd="0" presId="urn:microsoft.com/office/officeart/2005/8/layout/hList7#1"/>
    <dgm:cxn modelId="{A5E6A627-D70C-4BC3-A5D7-D8EF0BFF76C9}" type="presParOf" srcId="{E42C5ABD-2F14-499B-96B3-CF30C2E10EC8}" destId="{51E21E6F-00DD-4737-A973-4EDE4653B9BC}" srcOrd="2" destOrd="0" presId="urn:microsoft.com/office/officeart/2005/8/layout/hList7#1"/>
    <dgm:cxn modelId="{588ADE23-B1D7-4538-B06F-7E1EE5A31D84}" type="presParOf" srcId="{E42C5ABD-2F14-499B-96B3-CF30C2E10EC8}" destId="{7A6FEA2E-04B8-430E-8318-2E068D74CE64}" srcOrd="3" destOrd="0" presId="urn:microsoft.com/office/officeart/2005/8/layout/hList7#1"/>
    <dgm:cxn modelId="{31396926-F412-43F7-9646-6AB47298D05F}" type="presParOf" srcId="{A20601AB-77C2-4F4C-B59A-666BF1EC8EEF}" destId="{055DCC19-53B1-4777-BB7B-31D45D223C5C}" srcOrd="7" destOrd="0" presId="urn:microsoft.com/office/officeart/2005/8/layout/hList7#1"/>
    <dgm:cxn modelId="{C73C4359-A2C8-4C4A-B6F3-61426B284617}" type="presParOf" srcId="{A20601AB-77C2-4F4C-B59A-666BF1EC8EEF}" destId="{42C9A904-92DD-481C-96AE-6E85DB4A5D96}" srcOrd="8" destOrd="0" presId="urn:microsoft.com/office/officeart/2005/8/layout/hList7#1"/>
    <dgm:cxn modelId="{25B31258-5D36-446E-A6D4-FE67BB2C672D}" type="presParOf" srcId="{42C9A904-92DD-481C-96AE-6E85DB4A5D96}" destId="{B2DFEE74-0CD9-4BE2-8E34-B4A204DABA0E}" srcOrd="0" destOrd="0" presId="urn:microsoft.com/office/officeart/2005/8/layout/hList7#1"/>
    <dgm:cxn modelId="{17D26489-4325-47AE-A428-CBA2793A4DE8}" type="presParOf" srcId="{42C9A904-92DD-481C-96AE-6E85DB4A5D96}" destId="{C91B6816-C54A-4262-BCD5-38BB4710609F}" srcOrd="1" destOrd="0" presId="urn:microsoft.com/office/officeart/2005/8/layout/hList7#1"/>
    <dgm:cxn modelId="{7846399C-4C84-4A18-AADA-993AF2861CC4}" type="presParOf" srcId="{42C9A904-92DD-481C-96AE-6E85DB4A5D96}" destId="{8638DE42-F6A7-43EE-9702-51CD748AF454}" srcOrd="2" destOrd="0" presId="urn:microsoft.com/office/officeart/2005/8/layout/hList7#1"/>
    <dgm:cxn modelId="{CFA26145-917F-483D-900A-CD74568FE363}" type="presParOf" srcId="{42C9A904-92DD-481C-96AE-6E85DB4A5D96}" destId="{16CC5971-2B2E-40BA-A3BF-CC715FF0A89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227003-DBD3-49DE-922A-C2DB945CA15D}" type="doc">
      <dgm:prSet loTypeId="urn:microsoft.com/office/officeart/2005/8/layout/venn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06BC17DE-E2CC-46B0-811A-DFB26482E5BB}">
      <dgm:prSet phldrT="[Texto]"/>
      <dgm:spPr/>
      <dgm:t>
        <a:bodyPr/>
        <a:lstStyle/>
        <a:p>
          <a:r>
            <a:rPr lang="es-ES" dirty="0" smtClean="0"/>
            <a:t>TODA LA SOCIEDAD</a:t>
          </a:r>
          <a:endParaRPr lang="es-ES" dirty="0"/>
        </a:p>
      </dgm:t>
    </dgm:pt>
    <dgm:pt modelId="{FCC44D9F-E346-44F8-9BD2-74BFE2986BEE}" type="parTrans" cxnId="{077D0F7B-D740-49BA-95D6-E8B9EC7896E8}">
      <dgm:prSet/>
      <dgm:spPr/>
      <dgm:t>
        <a:bodyPr/>
        <a:lstStyle/>
        <a:p>
          <a:endParaRPr lang="es-ES"/>
        </a:p>
      </dgm:t>
    </dgm:pt>
    <dgm:pt modelId="{95083B26-12BC-4B70-8191-A9AB6CFE3551}" type="sibTrans" cxnId="{077D0F7B-D740-49BA-95D6-E8B9EC7896E8}">
      <dgm:prSet/>
      <dgm:spPr/>
      <dgm:t>
        <a:bodyPr/>
        <a:lstStyle/>
        <a:p>
          <a:endParaRPr lang="es-ES"/>
        </a:p>
      </dgm:t>
    </dgm:pt>
    <dgm:pt modelId="{F2E41E35-FB6B-4C79-BCD9-4208CE5140FD}">
      <dgm:prSet phldrT="[Texto]"/>
      <dgm:spPr/>
      <dgm:t>
        <a:bodyPr/>
        <a:lstStyle/>
        <a:p>
          <a:r>
            <a:rPr lang="es-ES" dirty="0" smtClean="0"/>
            <a:t>AAPP/EMPRESAS</a:t>
          </a:r>
          <a:endParaRPr lang="es-ES" dirty="0"/>
        </a:p>
      </dgm:t>
    </dgm:pt>
    <dgm:pt modelId="{255281E0-5BE1-4D2C-B73C-A090C448912C}" type="parTrans" cxnId="{0904FA9B-6A69-45ED-B72D-C98DDE1B9F46}">
      <dgm:prSet/>
      <dgm:spPr/>
      <dgm:t>
        <a:bodyPr/>
        <a:lstStyle/>
        <a:p>
          <a:endParaRPr lang="es-ES"/>
        </a:p>
      </dgm:t>
    </dgm:pt>
    <dgm:pt modelId="{612276DF-68BA-4214-88C7-F0B83372CAB6}" type="sibTrans" cxnId="{0904FA9B-6A69-45ED-B72D-C98DDE1B9F46}">
      <dgm:prSet/>
      <dgm:spPr/>
      <dgm:t>
        <a:bodyPr/>
        <a:lstStyle/>
        <a:p>
          <a:endParaRPr lang="es-ES"/>
        </a:p>
      </dgm:t>
    </dgm:pt>
    <dgm:pt modelId="{5FC5E7C4-CA42-4AE2-86F1-4448302E6C2C}">
      <dgm:prSet phldrT="[Texto]"/>
      <dgm:spPr/>
      <dgm:t>
        <a:bodyPr/>
        <a:lstStyle/>
        <a:p>
          <a:r>
            <a:rPr lang="es-ES" dirty="0" smtClean="0"/>
            <a:t>FAMILIAS/AMIGOS</a:t>
          </a:r>
          <a:endParaRPr lang="es-ES" dirty="0"/>
        </a:p>
      </dgm:t>
    </dgm:pt>
    <dgm:pt modelId="{43A41EA2-0BED-4692-9BEB-4B9E9C48DB53}" type="parTrans" cxnId="{64315457-D96A-41E8-B0EF-EBBC4666A680}">
      <dgm:prSet/>
      <dgm:spPr/>
      <dgm:t>
        <a:bodyPr/>
        <a:lstStyle/>
        <a:p>
          <a:endParaRPr lang="es-ES"/>
        </a:p>
      </dgm:t>
    </dgm:pt>
    <dgm:pt modelId="{E2CDC1E9-156C-46AE-98AD-4A34718B2653}" type="sibTrans" cxnId="{64315457-D96A-41E8-B0EF-EBBC4666A680}">
      <dgm:prSet/>
      <dgm:spPr/>
      <dgm:t>
        <a:bodyPr/>
        <a:lstStyle/>
        <a:p>
          <a:endParaRPr lang="es-ES"/>
        </a:p>
      </dgm:t>
    </dgm:pt>
    <dgm:pt modelId="{5298E0D4-B8A5-4332-97E1-4B29668B8827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17ABA9C1-F9C9-4F6A-84B0-B6CEDAA84407}" type="sibTrans" cxnId="{0C5026AA-0139-4437-95D1-0BCB4458209B}">
      <dgm:prSet/>
      <dgm:spPr/>
      <dgm:t>
        <a:bodyPr/>
        <a:lstStyle/>
        <a:p>
          <a:endParaRPr lang="es-ES"/>
        </a:p>
      </dgm:t>
    </dgm:pt>
    <dgm:pt modelId="{A3A9B3F9-1008-49F9-934C-A968C8DA1F57}" type="parTrans" cxnId="{0C5026AA-0139-4437-95D1-0BCB4458209B}">
      <dgm:prSet/>
      <dgm:spPr/>
      <dgm:t>
        <a:bodyPr/>
        <a:lstStyle/>
        <a:p>
          <a:endParaRPr lang="es-ES"/>
        </a:p>
      </dgm:t>
    </dgm:pt>
    <dgm:pt modelId="{8DE9B6F7-B192-4C3B-9855-CFAB4CEB2739}" type="pres">
      <dgm:prSet presAssocID="{BF227003-DBD3-49DE-922A-C2DB945CA15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3414CB-F47B-409B-BCED-78F308353CF3}" type="pres">
      <dgm:prSet presAssocID="{BF227003-DBD3-49DE-922A-C2DB945CA15D}" presName="comp1" presStyleCnt="0"/>
      <dgm:spPr/>
    </dgm:pt>
    <dgm:pt modelId="{A9D84C9F-FA42-42C4-A7E6-49BDCA825EB0}" type="pres">
      <dgm:prSet presAssocID="{BF227003-DBD3-49DE-922A-C2DB945CA15D}" presName="circle1" presStyleLbl="node1" presStyleIdx="0" presStyleCnt="4" custLinFactNeighborX="25294" custLinFactNeighborY="1906"/>
      <dgm:spPr/>
      <dgm:t>
        <a:bodyPr/>
        <a:lstStyle/>
        <a:p>
          <a:endParaRPr lang="es-ES"/>
        </a:p>
      </dgm:t>
    </dgm:pt>
    <dgm:pt modelId="{C0E0C035-F496-41AB-A2B1-2F5F6AE89747}" type="pres">
      <dgm:prSet presAssocID="{BF227003-DBD3-49DE-922A-C2DB945CA15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85C41-18B3-4D44-A9BB-993DB9DE8E42}" type="pres">
      <dgm:prSet presAssocID="{BF227003-DBD3-49DE-922A-C2DB945CA15D}" presName="comp2" presStyleCnt="0"/>
      <dgm:spPr/>
    </dgm:pt>
    <dgm:pt modelId="{313F8C8B-8E01-4C67-A65F-07049FA14D91}" type="pres">
      <dgm:prSet presAssocID="{BF227003-DBD3-49DE-922A-C2DB945CA15D}" presName="circle2" presStyleLbl="node1" presStyleIdx="1" presStyleCnt="4" custLinFactNeighborX="13235" custLinFactNeighborY="2382"/>
      <dgm:spPr/>
      <dgm:t>
        <a:bodyPr/>
        <a:lstStyle/>
        <a:p>
          <a:endParaRPr lang="es-ES"/>
        </a:p>
      </dgm:t>
    </dgm:pt>
    <dgm:pt modelId="{C7E58814-B0A8-42D4-9919-89152B33C3A9}" type="pres">
      <dgm:prSet presAssocID="{BF227003-DBD3-49DE-922A-C2DB945CA15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5A2099-2AE8-4790-9F36-EFD47EF848C2}" type="pres">
      <dgm:prSet presAssocID="{BF227003-DBD3-49DE-922A-C2DB945CA15D}" presName="comp3" presStyleCnt="0"/>
      <dgm:spPr/>
    </dgm:pt>
    <dgm:pt modelId="{16FF026D-E8A8-4BF7-B97B-85BDD8152543}" type="pres">
      <dgm:prSet presAssocID="{BF227003-DBD3-49DE-922A-C2DB945CA15D}" presName="circle3" presStyleLbl="node1" presStyleIdx="2" presStyleCnt="4" custLinFactNeighborX="2941" custLinFactNeighborY="3509"/>
      <dgm:spPr/>
      <dgm:t>
        <a:bodyPr/>
        <a:lstStyle/>
        <a:p>
          <a:endParaRPr lang="es-ES"/>
        </a:p>
      </dgm:t>
    </dgm:pt>
    <dgm:pt modelId="{D068B861-F8A9-4EBB-BA97-104FEA982E97}" type="pres">
      <dgm:prSet presAssocID="{BF227003-DBD3-49DE-922A-C2DB945CA15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25934-D782-49C6-821E-7448E57BDD79}" type="pres">
      <dgm:prSet presAssocID="{BF227003-DBD3-49DE-922A-C2DB945CA15D}" presName="comp4" presStyleCnt="0"/>
      <dgm:spPr/>
    </dgm:pt>
    <dgm:pt modelId="{46B282BC-C99E-4B92-B816-CCC6730F74E5}" type="pres">
      <dgm:prSet presAssocID="{BF227003-DBD3-49DE-922A-C2DB945CA15D}" presName="circle4" presStyleLbl="node1" presStyleIdx="3" presStyleCnt="4" custLinFactNeighborX="-14706"/>
      <dgm:spPr/>
      <dgm:t>
        <a:bodyPr/>
        <a:lstStyle/>
        <a:p>
          <a:endParaRPr lang="es-ES"/>
        </a:p>
      </dgm:t>
    </dgm:pt>
    <dgm:pt modelId="{3CBB5C39-6D2C-4AAE-A1CE-B4A69F352B9F}" type="pres">
      <dgm:prSet presAssocID="{BF227003-DBD3-49DE-922A-C2DB945CA15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04FA9B-6A69-45ED-B72D-C98DDE1B9F46}" srcId="{BF227003-DBD3-49DE-922A-C2DB945CA15D}" destId="{F2E41E35-FB6B-4C79-BCD9-4208CE5140FD}" srcOrd="1" destOrd="0" parTransId="{255281E0-5BE1-4D2C-B73C-A090C448912C}" sibTransId="{612276DF-68BA-4214-88C7-F0B83372CAB6}"/>
    <dgm:cxn modelId="{891D65D5-7F2A-4708-9BCA-D5D331CD6C8A}" type="presOf" srcId="{5298E0D4-B8A5-4332-97E1-4B29668B8827}" destId="{46B282BC-C99E-4B92-B816-CCC6730F74E5}" srcOrd="0" destOrd="0" presId="urn:microsoft.com/office/officeart/2005/8/layout/venn2"/>
    <dgm:cxn modelId="{CF72644C-786C-4D96-B925-2B25A4939EEC}" type="presOf" srcId="{06BC17DE-E2CC-46B0-811A-DFB26482E5BB}" destId="{C0E0C035-F496-41AB-A2B1-2F5F6AE89747}" srcOrd="1" destOrd="0" presId="urn:microsoft.com/office/officeart/2005/8/layout/venn2"/>
    <dgm:cxn modelId="{2312F42A-5345-4174-8A6A-C50B17E469FB}" type="presOf" srcId="{BF227003-DBD3-49DE-922A-C2DB945CA15D}" destId="{8DE9B6F7-B192-4C3B-9855-CFAB4CEB2739}" srcOrd="0" destOrd="0" presId="urn:microsoft.com/office/officeart/2005/8/layout/venn2"/>
    <dgm:cxn modelId="{64315457-D96A-41E8-B0EF-EBBC4666A680}" srcId="{BF227003-DBD3-49DE-922A-C2DB945CA15D}" destId="{5FC5E7C4-CA42-4AE2-86F1-4448302E6C2C}" srcOrd="2" destOrd="0" parTransId="{43A41EA2-0BED-4692-9BEB-4B9E9C48DB53}" sibTransId="{E2CDC1E9-156C-46AE-98AD-4A34718B2653}"/>
    <dgm:cxn modelId="{6E016811-7644-45DC-B0CE-1654A7906CAF}" type="presOf" srcId="{5298E0D4-B8A5-4332-97E1-4B29668B8827}" destId="{3CBB5C39-6D2C-4AAE-A1CE-B4A69F352B9F}" srcOrd="1" destOrd="0" presId="urn:microsoft.com/office/officeart/2005/8/layout/venn2"/>
    <dgm:cxn modelId="{0C5026AA-0139-4437-95D1-0BCB4458209B}" srcId="{BF227003-DBD3-49DE-922A-C2DB945CA15D}" destId="{5298E0D4-B8A5-4332-97E1-4B29668B8827}" srcOrd="3" destOrd="0" parTransId="{A3A9B3F9-1008-49F9-934C-A968C8DA1F57}" sibTransId="{17ABA9C1-F9C9-4F6A-84B0-B6CEDAA84407}"/>
    <dgm:cxn modelId="{077D0F7B-D740-49BA-95D6-E8B9EC7896E8}" srcId="{BF227003-DBD3-49DE-922A-C2DB945CA15D}" destId="{06BC17DE-E2CC-46B0-811A-DFB26482E5BB}" srcOrd="0" destOrd="0" parTransId="{FCC44D9F-E346-44F8-9BD2-74BFE2986BEE}" sibTransId="{95083B26-12BC-4B70-8191-A9AB6CFE3551}"/>
    <dgm:cxn modelId="{D0B4A1A4-0409-4470-93B1-25F3FAB2DBC9}" type="presOf" srcId="{F2E41E35-FB6B-4C79-BCD9-4208CE5140FD}" destId="{C7E58814-B0A8-42D4-9919-89152B33C3A9}" srcOrd="1" destOrd="0" presId="urn:microsoft.com/office/officeart/2005/8/layout/venn2"/>
    <dgm:cxn modelId="{38C3E6F4-F5C6-4692-9945-970B73A5C6DF}" type="presOf" srcId="{06BC17DE-E2CC-46B0-811A-DFB26482E5BB}" destId="{A9D84C9F-FA42-42C4-A7E6-49BDCA825EB0}" srcOrd="0" destOrd="0" presId="urn:microsoft.com/office/officeart/2005/8/layout/venn2"/>
    <dgm:cxn modelId="{D4A5EEBC-BE94-44BE-BB7F-E61DC543E118}" type="presOf" srcId="{5FC5E7C4-CA42-4AE2-86F1-4448302E6C2C}" destId="{16FF026D-E8A8-4BF7-B97B-85BDD8152543}" srcOrd="0" destOrd="0" presId="urn:microsoft.com/office/officeart/2005/8/layout/venn2"/>
    <dgm:cxn modelId="{82BFAB91-DB8D-4A05-A013-D2A8A2608A24}" type="presOf" srcId="{5FC5E7C4-CA42-4AE2-86F1-4448302E6C2C}" destId="{D068B861-F8A9-4EBB-BA97-104FEA982E97}" srcOrd="1" destOrd="0" presId="urn:microsoft.com/office/officeart/2005/8/layout/venn2"/>
    <dgm:cxn modelId="{19E695C6-0BB5-4758-9EF2-25D34B015197}" type="presOf" srcId="{F2E41E35-FB6B-4C79-BCD9-4208CE5140FD}" destId="{313F8C8B-8E01-4C67-A65F-07049FA14D91}" srcOrd="0" destOrd="0" presId="urn:microsoft.com/office/officeart/2005/8/layout/venn2"/>
    <dgm:cxn modelId="{51923394-E2DD-4828-83EB-050D228589C9}" type="presParOf" srcId="{8DE9B6F7-B192-4C3B-9855-CFAB4CEB2739}" destId="{073414CB-F47B-409B-BCED-78F308353CF3}" srcOrd="0" destOrd="0" presId="urn:microsoft.com/office/officeart/2005/8/layout/venn2"/>
    <dgm:cxn modelId="{2058D84B-523D-401D-8603-B57877AD3E34}" type="presParOf" srcId="{073414CB-F47B-409B-BCED-78F308353CF3}" destId="{A9D84C9F-FA42-42C4-A7E6-49BDCA825EB0}" srcOrd="0" destOrd="0" presId="urn:microsoft.com/office/officeart/2005/8/layout/venn2"/>
    <dgm:cxn modelId="{F00DF451-07AF-42E7-BCD8-9BF5B92E3DA2}" type="presParOf" srcId="{073414CB-F47B-409B-BCED-78F308353CF3}" destId="{C0E0C035-F496-41AB-A2B1-2F5F6AE89747}" srcOrd="1" destOrd="0" presId="urn:microsoft.com/office/officeart/2005/8/layout/venn2"/>
    <dgm:cxn modelId="{411EABD8-F3BA-49A3-BEE5-853F75FB1003}" type="presParOf" srcId="{8DE9B6F7-B192-4C3B-9855-CFAB4CEB2739}" destId="{EE185C41-18B3-4D44-A9BB-993DB9DE8E42}" srcOrd="1" destOrd="0" presId="urn:microsoft.com/office/officeart/2005/8/layout/venn2"/>
    <dgm:cxn modelId="{0C8A6679-7D88-448B-A473-FB2B1F92FD2D}" type="presParOf" srcId="{EE185C41-18B3-4D44-A9BB-993DB9DE8E42}" destId="{313F8C8B-8E01-4C67-A65F-07049FA14D91}" srcOrd="0" destOrd="0" presId="urn:microsoft.com/office/officeart/2005/8/layout/venn2"/>
    <dgm:cxn modelId="{E9FA8766-6A03-40BB-925C-2D981BA2B739}" type="presParOf" srcId="{EE185C41-18B3-4D44-A9BB-993DB9DE8E42}" destId="{C7E58814-B0A8-42D4-9919-89152B33C3A9}" srcOrd="1" destOrd="0" presId="urn:microsoft.com/office/officeart/2005/8/layout/venn2"/>
    <dgm:cxn modelId="{73FBD140-F702-463B-993B-779BCE914D71}" type="presParOf" srcId="{8DE9B6F7-B192-4C3B-9855-CFAB4CEB2739}" destId="{035A2099-2AE8-4790-9F36-EFD47EF848C2}" srcOrd="2" destOrd="0" presId="urn:microsoft.com/office/officeart/2005/8/layout/venn2"/>
    <dgm:cxn modelId="{BC92FBCF-A41B-4DF9-B414-A87626527A99}" type="presParOf" srcId="{035A2099-2AE8-4790-9F36-EFD47EF848C2}" destId="{16FF026D-E8A8-4BF7-B97B-85BDD8152543}" srcOrd="0" destOrd="0" presId="urn:microsoft.com/office/officeart/2005/8/layout/venn2"/>
    <dgm:cxn modelId="{84463470-C389-4298-A134-AC31002F4DA3}" type="presParOf" srcId="{035A2099-2AE8-4790-9F36-EFD47EF848C2}" destId="{D068B861-F8A9-4EBB-BA97-104FEA982E97}" srcOrd="1" destOrd="0" presId="urn:microsoft.com/office/officeart/2005/8/layout/venn2"/>
    <dgm:cxn modelId="{B17DF231-AB77-4CDA-B73D-72F83F005DED}" type="presParOf" srcId="{8DE9B6F7-B192-4C3B-9855-CFAB4CEB2739}" destId="{02A25934-D782-49C6-821E-7448E57BDD79}" srcOrd="3" destOrd="0" presId="urn:microsoft.com/office/officeart/2005/8/layout/venn2"/>
    <dgm:cxn modelId="{75DCB71A-FB78-435C-A8C4-60BB0450265B}" type="presParOf" srcId="{02A25934-D782-49C6-821E-7448E57BDD79}" destId="{46B282BC-C99E-4B92-B816-CCC6730F74E5}" srcOrd="0" destOrd="0" presId="urn:microsoft.com/office/officeart/2005/8/layout/venn2"/>
    <dgm:cxn modelId="{5D6A9DBD-1AD1-4EEB-B334-29C11F78AF8F}" type="presParOf" srcId="{02A25934-D782-49C6-821E-7448E57BDD79}" destId="{3CBB5C39-6D2C-4AAE-A1CE-B4A69F352B9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FC7A5-6CDB-46AA-8095-097DA5CE9DB4}" type="doc">
      <dgm:prSet loTypeId="urn:microsoft.com/office/officeart/2011/layout/HexagonRadial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DEA69D-992F-418A-A20D-4E5AE243BF3A}">
      <dgm:prSet phldrT="[Texto]" custT="1"/>
      <dgm:spPr/>
      <dgm:t>
        <a:bodyPr/>
        <a:lstStyle/>
        <a:p>
          <a:r>
            <a:rPr lang="es-ES" sz="1500" dirty="0" smtClean="0"/>
            <a:t>PERSONA</a:t>
          </a:r>
          <a:endParaRPr lang="es-ES" sz="1500" dirty="0"/>
        </a:p>
      </dgm:t>
    </dgm:pt>
    <dgm:pt modelId="{4B9095C6-B03B-40A1-9684-8D3E189D1832}" type="parTrans" cxnId="{C776D101-B3A0-46D2-962A-DE4E378194AA}">
      <dgm:prSet/>
      <dgm:spPr/>
      <dgm:t>
        <a:bodyPr/>
        <a:lstStyle/>
        <a:p>
          <a:endParaRPr lang="es-ES"/>
        </a:p>
      </dgm:t>
    </dgm:pt>
    <dgm:pt modelId="{9D9E5218-A573-4AD4-9F6E-C9373DCBEC0F}" type="sibTrans" cxnId="{C776D101-B3A0-46D2-962A-DE4E378194AA}">
      <dgm:prSet/>
      <dgm:spPr/>
      <dgm:t>
        <a:bodyPr/>
        <a:lstStyle/>
        <a:p>
          <a:endParaRPr lang="es-ES"/>
        </a:p>
      </dgm:t>
    </dgm:pt>
    <dgm:pt modelId="{4C12C013-7DBA-4447-B06F-395D48000530}">
      <dgm:prSet phldrT="[Texto]"/>
      <dgm:spPr/>
      <dgm:t>
        <a:bodyPr/>
        <a:lstStyle/>
        <a:p>
          <a:r>
            <a:rPr lang="es-ES" dirty="0" smtClean="0"/>
            <a:t>ANALISIS ESPECIFICIDAD</a:t>
          </a:r>
          <a:endParaRPr lang="es-ES" dirty="0"/>
        </a:p>
      </dgm:t>
    </dgm:pt>
    <dgm:pt modelId="{3BE41058-77CA-454C-9A5D-0CDBC18579B5}" type="parTrans" cxnId="{809676C4-9A10-44B2-8D50-0DFC6FEA43B3}">
      <dgm:prSet/>
      <dgm:spPr/>
      <dgm:t>
        <a:bodyPr/>
        <a:lstStyle/>
        <a:p>
          <a:endParaRPr lang="es-ES"/>
        </a:p>
      </dgm:t>
    </dgm:pt>
    <dgm:pt modelId="{C4FF46AE-EF4A-4D2E-9DBE-6B39195E4114}" type="sibTrans" cxnId="{809676C4-9A10-44B2-8D50-0DFC6FEA43B3}">
      <dgm:prSet/>
      <dgm:spPr/>
      <dgm:t>
        <a:bodyPr/>
        <a:lstStyle/>
        <a:p>
          <a:endParaRPr lang="es-ES"/>
        </a:p>
      </dgm:t>
    </dgm:pt>
    <dgm:pt modelId="{39FB697D-0789-499F-80D7-FC1682FCB673}">
      <dgm:prSet phldrT="[Texto]"/>
      <dgm:spPr/>
      <dgm:t>
        <a:bodyPr/>
        <a:lstStyle/>
        <a:p>
          <a:r>
            <a:rPr lang="es-ES" dirty="0" smtClean="0"/>
            <a:t>CAPACITACION INDIVIDUAL</a:t>
          </a:r>
          <a:endParaRPr lang="es-ES" dirty="0"/>
        </a:p>
      </dgm:t>
    </dgm:pt>
    <dgm:pt modelId="{0B09CBC0-B3B3-4779-A2F4-79C32FB9FF44}" type="parTrans" cxnId="{8E8CCB9C-2730-4EEB-A0CD-F2723F23D0B7}">
      <dgm:prSet/>
      <dgm:spPr/>
      <dgm:t>
        <a:bodyPr/>
        <a:lstStyle/>
        <a:p>
          <a:endParaRPr lang="es-ES"/>
        </a:p>
      </dgm:t>
    </dgm:pt>
    <dgm:pt modelId="{0E6C4170-B9A8-47B5-9790-6D7A80042DE5}" type="sibTrans" cxnId="{8E8CCB9C-2730-4EEB-A0CD-F2723F23D0B7}">
      <dgm:prSet/>
      <dgm:spPr/>
      <dgm:t>
        <a:bodyPr/>
        <a:lstStyle/>
        <a:p>
          <a:endParaRPr lang="es-ES"/>
        </a:p>
      </dgm:t>
    </dgm:pt>
    <dgm:pt modelId="{66E308A9-6328-47AA-AC36-E191BE7C9CB3}">
      <dgm:prSet phldrT="[Texto]"/>
      <dgm:spPr/>
      <dgm:t>
        <a:bodyPr/>
        <a:lstStyle/>
        <a:p>
          <a:r>
            <a:rPr lang="es-ES" dirty="0" smtClean="0"/>
            <a:t>ADAPTACION ACCESIBILIDAD FORMATIVA</a:t>
          </a:r>
          <a:endParaRPr lang="es-ES" dirty="0"/>
        </a:p>
      </dgm:t>
    </dgm:pt>
    <dgm:pt modelId="{EFB98E58-5DC5-4282-84BF-7BC658606A4D}" type="parTrans" cxnId="{612233D4-0ED2-4246-ACC5-9F758657F646}">
      <dgm:prSet/>
      <dgm:spPr/>
      <dgm:t>
        <a:bodyPr/>
        <a:lstStyle/>
        <a:p>
          <a:endParaRPr lang="es-ES"/>
        </a:p>
      </dgm:t>
    </dgm:pt>
    <dgm:pt modelId="{D7813B4B-C351-47D9-9CCA-357E42A38D49}" type="sibTrans" cxnId="{612233D4-0ED2-4246-ACC5-9F758657F646}">
      <dgm:prSet/>
      <dgm:spPr/>
      <dgm:t>
        <a:bodyPr/>
        <a:lstStyle/>
        <a:p>
          <a:endParaRPr lang="es-ES"/>
        </a:p>
      </dgm:t>
    </dgm:pt>
    <dgm:pt modelId="{54792526-BC1A-4CBC-9D45-E68E2AEEB4ED}">
      <dgm:prSet phldrT="[Texto]"/>
      <dgm:spPr/>
      <dgm:t>
        <a:bodyPr/>
        <a:lstStyle/>
        <a:p>
          <a:r>
            <a:rPr lang="es-ES" dirty="0" smtClean="0"/>
            <a:t>PRACTICAS LABORALES CON APOYO </a:t>
          </a:r>
          <a:endParaRPr lang="es-ES" dirty="0"/>
        </a:p>
      </dgm:t>
    </dgm:pt>
    <dgm:pt modelId="{4ACDD7B2-9737-4C03-92D7-9384D8053B78}" type="parTrans" cxnId="{CC53EC12-F47E-4B0E-BD6A-27E074B37AE4}">
      <dgm:prSet/>
      <dgm:spPr/>
      <dgm:t>
        <a:bodyPr/>
        <a:lstStyle/>
        <a:p>
          <a:endParaRPr lang="es-ES"/>
        </a:p>
      </dgm:t>
    </dgm:pt>
    <dgm:pt modelId="{D4AE9BAA-40CB-4B99-B551-3F19F32E99A1}" type="sibTrans" cxnId="{CC53EC12-F47E-4B0E-BD6A-27E074B37AE4}">
      <dgm:prSet/>
      <dgm:spPr/>
      <dgm:t>
        <a:bodyPr/>
        <a:lstStyle/>
        <a:p>
          <a:endParaRPr lang="es-ES"/>
        </a:p>
      </dgm:t>
    </dgm:pt>
    <dgm:pt modelId="{A5FC4A43-9BAB-4099-A3E6-DC094E3CB80B}">
      <dgm:prSet phldrT="[Texto]"/>
      <dgm:spPr/>
      <dgm:t>
        <a:bodyPr/>
        <a:lstStyle/>
        <a:p>
          <a:r>
            <a:rPr lang="es-ES" dirty="0" smtClean="0"/>
            <a:t>SEGUIMIENTO, CONTROL EVALUACIÓN</a:t>
          </a:r>
          <a:endParaRPr lang="es-ES" dirty="0"/>
        </a:p>
      </dgm:t>
    </dgm:pt>
    <dgm:pt modelId="{01D900CE-1B37-4B63-B86D-61EB1299EF22}" type="parTrans" cxnId="{1A6FD119-A62D-4E2D-928A-DD432B98CB61}">
      <dgm:prSet/>
      <dgm:spPr/>
      <dgm:t>
        <a:bodyPr/>
        <a:lstStyle/>
        <a:p>
          <a:endParaRPr lang="es-ES"/>
        </a:p>
      </dgm:t>
    </dgm:pt>
    <dgm:pt modelId="{3C3EE2A2-15C4-42D2-9AB4-80C06A45B401}" type="sibTrans" cxnId="{1A6FD119-A62D-4E2D-928A-DD432B98CB61}">
      <dgm:prSet/>
      <dgm:spPr/>
      <dgm:t>
        <a:bodyPr/>
        <a:lstStyle/>
        <a:p>
          <a:endParaRPr lang="es-ES"/>
        </a:p>
      </dgm:t>
    </dgm:pt>
    <dgm:pt modelId="{5DAEAF98-E3CC-4CDE-B270-C14EB9F0A1C6}">
      <dgm:prSet phldrT="[Texto]"/>
      <dgm:spPr/>
      <dgm:t>
        <a:bodyPr/>
        <a:lstStyle/>
        <a:p>
          <a:r>
            <a:rPr lang="es-ES" dirty="0" smtClean="0"/>
            <a:t>EMPLEO NORMALIZADO</a:t>
          </a:r>
          <a:endParaRPr lang="es-ES" dirty="0"/>
        </a:p>
      </dgm:t>
    </dgm:pt>
    <dgm:pt modelId="{9BB07A28-4638-45AF-A1FE-16B29100B861}" type="parTrans" cxnId="{574685F6-66AC-4B7C-A16C-366EF2375BD4}">
      <dgm:prSet/>
      <dgm:spPr/>
      <dgm:t>
        <a:bodyPr/>
        <a:lstStyle/>
        <a:p>
          <a:endParaRPr lang="es-ES"/>
        </a:p>
      </dgm:t>
    </dgm:pt>
    <dgm:pt modelId="{33BF040D-D328-40B3-A114-A0055C64427F}" type="sibTrans" cxnId="{574685F6-66AC-4B7C-A16C-366EF2375BD4}">
      <dgm:prSet/>
      <dgm:spPr/>
      <dgm:t>
        <a:bodyPr/>
        <a:lstStyle/>
        <a:p>
          <a:endParaRPr lang="es-ES"/>
        </a:p>
      </dgm:t>
    </dgm:pt>
    <dgm:pt modelId="{C9DB9103-BAE8-4FCA-9200-1DE1F6076178}" type="pres">
      <dgm:prSet presAssocID="{654FC7A5-6CDB-46AA-8095-097DA5CE9D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D454F2B-69C5-4B62-A4EA-D46233290E58}" type="pres">
      <dgm:prSet presAssocID="{59DEA69D-992F-418A-A20D-4E5AE243BF3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S"/>
        </a:p>
      </dgm:t>
    </dgm:pt>
    <dgm:pt modelId="{589A9C94-F004-4B4F-8317-820877D2B998}" type="pres">
      <dgm:prSet presAssocID="{4C12C013-7DBA-4447-B06F-395D48000530}" presName="Accent1" presStyleCnt="0"/>
      <dgm:spPr/>
    </dgm:pt>
    <dgm:pt modelId="{A9A8CD06-24E5-4A1F-A487-13B51F690B9F}" type="pres">
      <dgm:prSet presAssocID="{4C12C013-7DBA-4447-B06F-395D48000530}" presName="Accent" presStyleLbl="bgShp" presStyleIdx="0" presStyleCnt="6"/>
      <dgm:spPr/>
    </dgm:pt>
    <dgm:pt modelId="{CF13CA03-FE8E-4685-B6FE-56F24FF24D56}" type="pres">
      <dgm:prSet presAssocID="{4C12C013-7DBA-4447-B06F-395D4800053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233BD-858B-4AE1-89B6-8615AE48FC8F}" type="pres">
      <dgm:prSet presAssocID="{39FB697D-0789-499F-80D7-FC1682FCB673}" presName="Accent2" presStyleCnt="0"/>
      <dgm:spPr/>
    </dgm:pt>
    <dgm:pt modelId="{F5558DE2-75D0-4063-A063-4EF2685CDA61}" type="pres">
      <dgm:prSet presAssocID="{39FB697D-0789-499F-80D7-FC1682FCB673}" presName="Accent" presStyleLbl="bgShp" presStyleIdx="1" presStyleCnt="6"/>
      <dgm:spPr/>
    </dgm:pt>
    <dgm:pt modelId="{8206184A-62A1-4A3C-9B3B-1620171F93BE}" type="pres">
      <dgm:prSet presAssocID="{39FB697D-0789-499F-80D7-FC1682FCB67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9C6DA-1463-4F73-8A9A-D8DC9BEE4603}" type="pres">
      <dgm:prSet presAssocID="{66E308A9-6328-47AA-AC36-E191BE7C9CB3}" presName="Accent3" presStyleCnt="0"/>
      <dgm:spPr/>
    </dgm:pt>
    <dgm:pt modelId="{17E505ED-C938-483D-ADD5-08BBF594BE8B}" type="pres">
      <dgm:prSet presAssocID="{66E308A9-6328-47AA-AC36-E191BE7C9CB3}" presName="Accent" presStyleLbl="bgShp" presStyleIdx="2" presStyleCnt="6"/>
      <dgm:spPr/>
    </dgm:pt>
    <dgm:pt modelId="{425098D6-6FCF-47C7-9078-1958007807FA}" type="pres">
      <dgm:prSet presAssocID="{66E308A9-6328-47AA-AC36-E191BE7C9CB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6AFEE2-F1F1-4E46-B315-A0B2CE4D4CE5}" type="pres">
      <dgm:prSet presAssocID="{54792526-BC1A-4CBC-9D45-E68E2AEEB4ED}" presName="Accent4" presStyleCnt="0"/>
      <dgm:spPr/>
    </dgm:pt>
    <dgm:pt modelId="{37D90F1D-C222-43C0-ADA5-B4E236F5FFFA}" type="pres">
      <dgm:prSet presAssocID="{54792526-BC1A-4CBC-9D45-E68E2AEEB4ED}" presName="Accent" presStyleLbl="bgShp" presStyleIdx="3" presStyleCnt="6"/>
      <dgm:spPr/>
    </dgm:pt>
    <dgm:pt modelId="{4BBFEE97-3947-48F3-A3A9-AD02C5CAF3E6}" type="pres">
      <dgm:prSet presAssocID="{54792526-BC1A-4CBC-9D45-E68E2AEEB4E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F7A338-2F94-48B3-91F0-985D9EB26DB2}" type="pres">
      <dgm:prSet presAssocID="{A5FC4A43-9BAB-4099-A3E6-DC094E3CB80B}" presName="Accent5" presStyleCnt="0"/>
      <dgm:spPr/>
    </dgm:pt>
    <dgm:pt modelId="{B0DFA7B7-E773-4214-8B7B-00D1DF2EC126}" type="pres">
      <dgm:prSet presAssocID="{A5FC4A43-9BAB-4099-A3E6-DC094E3CB80B}" presName="Accent" presStyleLbl="bgShp" presStyleIdx="4" presStyleCnt="6"/>
      <dgm:spPr/>
    </dgm:pt>
    <dgm:pt modelId="{66937511-DFB8-418E-B82A-25B0502C55E5}" type="pres">
      <dgm:prSet presAssocID="{A5FC4A43-9BAB-4099-A3E6-DC094E3CB80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5C2CEF-AA01-47C0-A20D-6663D46DB7DB}" type="pres">
      <dgm:prSet presAssocID="{5DAEAF98-E3CC-4CDE-B270-C14EB9F0A1C6}" presName="Accent6" presStyleCnt="0"/>
      <dgm:spPr/>
    </dgm:pt>
    <dgm:pt modelId="{1BB92D8E-96FD-47D8-BD4F-79F86DBDEEE3}" type="pres">
      <dgm:prSet presAssocID="{5DAEAF98-E3CC-4CDE-B270-C14EB9F0A1C6}" presName="Accent" presStyleLbl="bgShp" presStyleIdx="5" presStyleCnt="6"/>
      <dgm:spPr/>
    </dgm:pt>
    <dgm:pt modelId="{28B4BE28-6BD1-4A41-ADC2-36DA6CC03D1C}" type="pres">
      <dgm:prSet presAssocID="{5DAEAF98-E3CC-4CDE-B270-C14EB9F0A1C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21B46B-D398-4414-8B02-5B6348BC482B}" type="presOf" srcId="{654FC7A5-6CDB-46AA-8095-097DA5CE9DB4}" destId="{C9DB9103-BAE8-4FCA-9200-1DE1F6076178}" srcOrd="0" destOrd="0" presId="urn:microsoft.com/office/officeart/2011/layout/HexagonRadial"/>
    <dgm:cxn modelId="{4BA2A62F-87DB-45E2-8999-2F90F444B6D6}" type="presOf" srcId="{54792526-BC1A-4CBC-9D45-E68E2AEEB4ED}" destId="{4BBFEE97-3947-48F3-A3A9-AD02C5CAF3E6}" srcOrd="0" destOrd="0" presId="urn:microsoft.com/office/officeart/2011/layout/HexagonRadial"/>
    <dgm:cxn modelId="{CC53EC12-F47E-4B0E-BD6A-27E074B37AE4}" srcId="{59DEA69D-992F-418A-A20D-4E5AE243BF3A}" destId="{54792526-BC1A-4CBC-9D45-E68E2AEEB4ED}" srcOrd="3" destOrd="0" parTransId="{4ACDD7B2-9737-4C03-92D7-9384D8053B78}" sibTransId="{D4AE9BAA-40CB-4B99-B551-3F19F32E99A1}"/>
    <dgm:cxn modelId="{574685F6-66AC-4B7C-A16C-366EF2375BD4}" srcId="{59DEA69D-992F-418A-A20D-4E5AE243BF3A}" destId="{5DAEAF98-E3CC-4CDE-B270-C14EB9F0A1C6}" srcOrd="5" destOrd="0" parTransId="{9BB07A28-4638-45AF-A1FE-16B29100B861}" sibTransId="{33BF040D-D328-40B3-A114-A0055C64427F}"/>
    <dgm:cxn modelId="{8E8CCB9C-2730-4EEB-A0CD-F2723F23D0B7}" srcId="{59DEA69D-992F-418A-A20D-4E5AE243BF3A}" destId="{39FB697D-0789-499F-80D7-FC1682FCB673}" srcOrd="1" destOrd="0" parTransId="{0B09CBC0-B3B3-4779-A2F4-79C32FB9FF44}" sibTransId="{0E6C4170-B9A8-47B5-9790-6D7A80042DE5}"/>
    <dgm:cxn modelId="{8955404C-D6F9-4A79-95A3-ED8053F1D6F0}" type="presOf" srcId="{59DEA69D-992F-418A-A20D-4E5AE243BF3A}" destId="{AD454F2B-69C5-4B62-A4EA-D46233290E58}" srcOrd="0" destOrd="0" presId="urn:microsoft.com/office/officeart/2011/layout/HexagonRadial"/>
    <dgm:cxn modelId="{809676C4-9A10-44B2-8D50-0DFC6FEA43B3}" srcId="{59DEA69D-992F-418A-A20D-4E5AE243BF3A}" destId="{4C12C013-7DBA-4447-B06F-395D48000530}" srcOrd="0" destOrd="0" parTransId="{3BE41058-77CA-454C-9A5D-0CDBC18579B5}" sibTransId="{C4FF46AE-EF4A-4D2E-9DBE-6B39195E4114}"/>
    <dgm:cxn modelId="{612233D4-0ED2-4246-ACC5-9F758657F646}" srcId="{59DEA69D-992F-418A-A20D-4E5AE243BF3A}" destId="{66E308A9-6328-47AA-AC36-E191BE7C9CB3}" srcOrd="2" destOrd="0" parTransId="{EFB98E58-5DC5-4282-84BF-7BC658606A4D}" sibTransId="{D7813B4B-C351-47D9-9CCA-357E42A38D49}"/>
    <dgm:cxn modelId="{C776D101-B3A0-46D2-962A-DE4E378194AA}" srcId="{654FC7A5-6CDB-46AA-8095-097DA5CE9DB4}" destId="{59DEA69D-992F-418A-A20D-4E5AE243BF3A}" srcOrd="0" destOrd="0" parTransId="{4B9095C6-B03B-40A1-9684-8D3E189D1832}" sibTransId="{9D9E5218-A573-4AD4-9F6E-C9373DCBEC0F}"/>
    <dgm:cxn modelId="{1A6FD119-A62D-4E2D-928A-DD432B98CB61}" srcId="{59DEA69D-992F-418A-A20D-4E5AE243BF3A}" destId="{A5FC4A43-9BAB-4099-A3E6-DC094E3CB80B}" srcOrd="4" destOrd="0" parTransId="{01D900CE-1B37-4B63-B86D-61EB1299EF22}" sibTransId="{3C3EE2A2-15C4-42D2-9AB4-80C06A45B401}"/>
    <dgm:cxn modelId="{D7552776-3770-4F87-9C8A-28C93B969C6A}" type="presOf" srcId="{4C12C013-7DBA-4447-B06F-395D48000530}" destId="{CF13CA03-FE8E-4685-B6FE-56F24FF24D56}" srcOrd="0" destOrd="0" presId="urn:microsoft.com/office/officeart/2011/layout/HexagonRadial"/>
    <dgm:cxn modelId="{D4AB0B5A-CE49-4D43-8707-7FEA426CC686}" type="presOf" srcId="{5DAEAF98-E3CC-4CDE-B270-C14EB9F0A1C6}" destId="{28B4BE28-6BD1-4A41-ADC2-36DA6CC03D1C}" srcOrd="0" destOrd="0" presId="urn:microsoft.com/office/officeart/2011/layout/HexagonRadial"/>
    <dgm:cxn modelId="{206A17D0-BBD3-48F5-9E34-6E5B3D0A5940}" type="presOf" srcId="{66E308A9-6328-47AA-AC36-E191BE7C9CB3}" destId="{425098D6-6FCF-47C7-9078-1958007807FA}" srcOrd="0" destOrd="0" presId="urn:microsoft.com/office/officeart/2011/layout/HexagonRadial"/>
    <dgm:cxn modelId="{2731ECB9-5234-4F99-8DF3-6C6BFC345B5F}" type="presOf" srcId="{A5FC4A43-9BAB-4099-A3E6-DC094E3CB80B}" destId="{66937511-DFB8-418E-B82A-25B0502C55E5}" srcOrd="0" destOrd="0" presId="urn:microsoft.com/office/officeart/2011/layout/HexagonRadial"/>
    <dgm:cxn modelId="{3FA9F844-A39E-43FB-9A07-DB35084EBCD6}" type="presOf" srcId="{39FB697D-0789-499F-80D7-FC1682FCB673}" destId="{8206184A-62A1-4A3C-9B3B-1620171F93BE}" srcOrd="0" destOrd="0" presId="urn:microsoft.com/office/officeart/2011/layout/HexagonRadial"/>
    <dgm:cxn modelId="{0A1A0E2F-9CC7-4ADC-85A9-36A705C81C7D}" type="presParOf" srcId="{C9DB9103-BAE8-4FCA-9200-1DE1F6076178}" destId="{AD454F2B-69C5-4B62-A4EA-D46233290E58}" srcOrd="0" destOrd="0" presId="urn:microsoft.com/office/officeart/2011/layout/HexagonRadial"/>
    <dgm:cxn modelId="{CDCCEBA0-A253-4CE3-9936-F7DBF76974B1}" type="presParOf" srcId="{C9DB9103-BAE8-4FCA-9200-1DE1F6076178}" destId="{589A9C94-F004-4B4F-8317-820877D2B998}" srcOrd="1" destOrd="0" presId="urn:microsoft.com/office/officeart/2011/layout/HexagonRadial"/>
    <dgm:cxn modelId="{1D7ABACA-6B53-4954-BAFB-F7F6EA258B6D}" type="presParOf" srcId="{589A9C94-F004-4B4F-8317-820877D2B998}" destId="{A9A8CD06-24E5-4A1F-A487-13B51F690B9F}" srcOrd="0" destOrd="0" presId="urn:microsoft.com/office/officeart/2011/layout/HexagonRadial"/>
    <dgm:cxn modelId="{551F21CD-AD10-4B68-8180-3A97F3E6D42A}" type="presParOf" srcId="{C9DB9103-BAE8-4FCA-9200-1DE1F6076178}" destId="{CF13CA03-FE8E-4685-B6FE-56F24FF24D56}" srcOrd="2" destOrd="0" presId="urn:microsoft.com/office/officeart/2011/layout/HexagonRadial"/>
    <dgm:cxn modelId="{D1A48A59-88D1-4778-B06A-19F7ED9E6F0B}" type="presParOf" srcId="{C9DB9103-BAE8-4FCA-9200-1DE1F6076178}" destId="{B17233BD-858B-4AE1-89B6-8615AE48FC8F}" srcOrd="3" destOrd="0" presId="urn:microsoft.com/office/officeart/2011/layout/HexagonRadial"/>
    <dgm:cxn modelId="{A91E396C-B74B-46A1-B2CC-0683C9ACE11B}" type="presParOf" srcId="{B17233BD-858B-4AE1-89B6-8615AE48FC8F}" destId="{F5558DE2-75D0-4063-A063-4EF2685CDA61}" srcOrd="0" destOrd="0" presId="urn:microsoft.com/office/officeart/2011/layout/HexagonRadial"/>
    <dgm:cxn modelId="{8286B8A7-9718-4959-B189-DE533C7AB6C9}" type="presParOf" srcId="{C9DB9103-BAE8-4FCA-9200-1DE1F6076178}" destId="{8206184A-62A1-4A3C-9B3B-1620171F93BE}" srcOrd="4" destOrd="0" presId="urn:microsoft.com/office/officeart/2011/layout/HexagonRadial"/>
    <dgm:cxn modelId="{D1E6D05C-0599-4FF5-BBC3-55BBDD109D38}" type="presParOf" srcId="{C9DB9103-BAE8-4FCA-9200-1DE1F6076178}" destId="{AAB9C6DA-1463-4F73-8A9A-D8DC9BEE4603}" srcOrd="5" destOrd="0" presId="urn:microsoft.com/office/officeart/2011/layout/HexagonRadial"/>
    <dgm:cxn modelId="{0655255C-5800-45E8-92FB-F7AC9939D8D9}" type="presParOf" srcId="{AAB9C6DA-1463-4F73-8A9A-D8DC9BEE4603}" destId="{17E505ED-C938-483D-ADD5-08BBF594BE8B}" srcOrd="0" destOrd="0" presId="urn:microsoft.com/office/officeart/2011/layout/HexagonRadial"/>
    <dgm:cxn modelId="{3CEA4090-3D43-4922-8922-82C3B33FFA0C}" type="presParOf" srcId="{C9DB9103-BAE8-4FCA-9200-1DE1F6076178}" destId="{425098D6-6FCF-47C7-9078-1958007807FA}" srcOrd="6" destOrd="0" presId="urn:microsoft.com/office/officeart/2011/layout/HexagonRadial"/>
    <dgm:cxn modelId="{F207F249-7932-4343-99F7-73DC2C86A5E0}" type="presParOf" srcId="{C9DB9103-BAE8-4FCA-9200-1DE1F6076178}" destId="{FB6AFEE2-F1F1-4E46-B315-A0B2CE4D4CE5}" srcOrd="7" destOrd="0" presId="urn:microsoft.com/office/officeart/2011/layout/HexagonRadial"/>
    <dgm:cxn modelId="{710C49BF-32A7-47A2-BDFF-EFE0442A8444}" type="presParOf" srcId="{FB6AFEE2-F1F1-4E46-B315-A0B2CE4D4CE5}" destId="{37D90F1D-C222-43C0-ADA5-B4E236F5FFFA}" srcOrd="0" destOrd="0" presId="urn:microsoft.com/office/officeart/2011/layout/HexagonRadial"/>
    <dgm:cxn modelId="{6C472685-A7C0-474E-B654-F84497E77586}" type="presParOf" srcId="{C9DB9103-BAE8-4FCA-9200-1DE1F6076178}" destId="{4BBFEE97-3947-48F3-A3A9-AD02C5CAF3E6}" srcOrd="8" destOrd="0" presId="urn:microsoft.com/office/officeart/2011/layout/HexagonRadial"/>
    <dgm:cxn modelId="{923022AC-58CF-4B2D-8243-37FFF2AE1EFB}" type="presParOf" srcId="{C9DB9103-BAE8-4FCA-9200-1DE1F6076178}" destId="{C0F7A338-2F94-48B3-91F0-985D9EB26DB2}" srcOrd="9" destOrd="0" presId="urn:microsoft.com/office/officeart/2011/layout/HexagonRadial"/>
    <dgm:cxn modelId="{E5E743C7-573D-4E02-9A53-F114F3F5A83A}" type="presParOf" srcId="{C0F7A338-2F94-48B3-91F0-985D9EB26DB2}" destId="{B0DFA7B7-E773-4214-8B7B-00D1DF2EC126}" srcOrd="0" destOrd="0" presId="urn:microsoft.com/office/officeart/2011/layout/HexagonRadial"/>
    <dgm:cxn modelId="{46448E57-8CE2-4DA9-A887-429338465C85}" type="presParOf" srcId="{C9DB9103-BAE8-4FCA-9200-1DE1F6076178}" destId="{66937511-DFB8-418E-B82A-25B0502C55E5}" srcOrd="10" destOrd="0" presId="urn:microsoft.com/office/officeart/2011/layout/HexagonRadial"/>
    <dgm:cxn modelId="{880B00F5-E687-42FB-9F43-45B1AD235CDF}" type="presParOf" srcId="{C9DB9103-BAE8-4FCA-9200-1DE1F6076178}" destId="{BE5C2CEF-AA01-47C0-A20D-6663D46DB7DB}" srcOrd="11" destOrd="0" presId="urn:microsoft.com/office/officeart/2011/layout/HexagonRadial"/>
    <dgm:cxn modelId="{C4ED5E63-0A3B-4611-B632-4CA1269E66E4}" type="presParOf" srcId="{BE5C2CEF-AA01-47C0-A20D-6663D46DB7DB}" destId="{1BB92D8E-96FD-47D8-BD4F-79F86DBDEEE3}" srcOrd="0" destOrd="0" presId="urn:microsoft.com/office/officeart/2011/layout/HexagonRadial"/>
    <dgm:cxn modelId="{84F9007B-879B-406A-A90B-36640DA88B76}" type="presParOf" srcId="{C9DB9103-BAE8-4FCA-9200-1DE1F6076178}" destId="{28B4BE28-6BD1-4A41-ADC2-36DA6CC03D1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23128-5196-43B6-AB0D-E71C189898D8}" type="doc">
      <dgm:prSet loTypeId="urn:microsoft.com/office/officeart/2005/8/layout/funnel1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9A09026-98F8-4217-BA5F-516BA158EA8A}">
      <dgm:prSet phldrT="[Texto]"/>
      <dgm:spPr/>
      <dgm:t>
        <a:bodyPr/>
        <a:lstStyle/>
        <a:p>
          <a:r>
            <a:rPr lang="es-ES" dirty="0" smtClean="0"/>
            <a:t>ESCUELAS TALLER</a:t>
          </a:r>
          <a:endParaRPr lang="es-ES" dirty="0"/>
        </a:p>
      </dgm:t>
    </dgm:pt>
    <dgm:pt modelId="{EBB6788C-E5A0-4043-BB86-F56414A1386B}" type="parTrans" cxnId="{214D17C0-5DD7-49BC-AB2C-AEB5839B2BB0}">
      <dgm:prSet/>
      <dgm:spPr/>
      <dgm:t>
        <a:bodyPr/>
        <a:lstStyle/>
        <a:p>
          <a:endParaRPr lang="es-ES"/>
        </a:p>
      </dgm:t>
    </dgm:pt>
    <dgm:pt modelId="{0F2AD488-401F-417C-91D9-023A422534AF}" type="sibTrans" cxnId="{214D17C0-5DD7-49BC-AB2C-AEB5839B2BB0}">
      <dgm:prSet/>
      <dgm:spPr/>
      <dgm:t>
        <a:bodyPr/>
        <a:lstStyle/>
        <a:p>
          <a:endParaRPr lang="es-ES"/>
        </a:p>
      </dgm:t>
    </dgm:pt>
    <dgm:pt modelId="{D9BC5B37-5F49-4172-BF61-B5BE2E163272}">
      <dgm:prSet phldrT="[Texto]"/>
      <dgm:spPr/>
      <dgm:t>
        <a:bodyPr/>
        <a:lstStyle/>
        <a:p>
          <a:r>
            <a:rPr lang="es-ES" dirty="0" smtClean="0"/>
            <a:t>FORMACION PARA EL EMPLEO</a:t>
          </a:r>
          <a:endParaRPr lang="es-ES" dirty="0"/>
        </a:p>
      </dgm:t>
    </dgm:pt>
    <dgm:pt modelId="{87E6EA6D-3054-472E-94D3-228EC45244EE}" type="parTrans" cxnId="{C6CC9687-CAB9-471C-9CB7-69BA6535C093}">
      <dgm:prSet/>
      <dgm:spPr/>
      <dgm:t>
        <a:bodyPr/>
        <a:lstStyle/>
        <a:p>
          <a:endParaRPr lang="es-ES"/>
        </a:p>
      </dgm:t>
    </dgm:pt>
    <dgm:pt modelId="{EFF3D843-90B7-4897-81AB-A73DC8D8F700}" type="sibTrans" cxnId="{C6CC9687-CAB9-471C-9CB7-69BA6535C093}">
      <dgm:prSet/>
      <dgm:spPr/>
      <dgm:t>
        <a:bodyPr/>
        <a:lstStyle/>
        <a:p>
          <a:endParaRPr lang="es-ES"/>
        </a:p>
      </dgm:t>
    </dgm:pt>
    <dgm:pt modelId="{FA8F2D64-FE4A-470C-88AB-51A7D9FDE43D}">
      <dgm:prSet phldrT="[Texto]"/>
      <dgm:spPr/>
      <dgm:t>
        <a:bodyPr/>
        <a:lstStyle/>
        <a:p>
          <a:r>
            <a:rPr lang="es-ES" dirty="0" smtClean="0"/>
            <a:t>PCPI GARANTIA SOCIAL</a:t>
          </a:r>
          <a:endParaRPr lang="es-ES" dirty="0"/>
        </a:p>
      </dgm:t>
    </dgm:pt>
    <dgm:pt modelId="{4167C897-ACB3-4011-8577-6C9C8DDAA499}" type="parTrans" cxnId="{C03C38D0-0514-44A7-B4E9-03B9ECE31F03}">
      <dgm:prSet/>
      <dgm:spPr/>
      <dgm:t>
        <a:bodyPr/>
        <a:lstStyle/>
        <a:p>
          <a:endParaRPr lang="es-ES"/>
        </a:p>
      </dgm:t>
    </dgm:pt>
    <dgm:pt modelId="{32EF87E9-C7B5-40DD-8B74-D09979CADF96}" type="sibTrans" cxnId="{C03C38D0-0514-44A7-B4E9-03B9ECE31F03}">
      <dgm:prSet/>
      <dgm:spPr/>
      <dgm:t>
        <a:bodyPr/>
        <a:lstStyle/>
        <a:p>
          <a:endParaRPr lang="es-ES"/>
        </a:p>
      </dgm:t>
    </dgm:pt>
    <dgm:pt modelId="{8FAF9767-C0F9-4CA9-AE2E-39535039E21C}">
      <dgm:prSet phldrT="[Texto]"/>
      <dgm:spPr/>
      <dgm:t>
        <a:bodyPr/>
        <a:lstStyle/>
        <a:p>
          <a:r>
            <a:rPr lang="es-ES" dirty="0" smtClean="0"/>
            <a:t>CAPACITACIÓN PROFESIONAL</a:t>
          </a:r>
          <a:endParaRPr lang="es-ES" dirty="0"/>
        </a:p>
      </dgm:t>
    </dgm:pt>
    <dgm:pt modelId="{82486797-2BDC-4E5E-B0A7-9AC2C55819F9}" type="parTrans" cxnId="{F573D432-22C6-49F9-83AB-FC4D0E6E4B28}">
      <dgm:prSet/>
      <dgm:spPr/>
      <dgm:t>
        <a:bodyPr/>
        <a:lstStyle/>
        <a:p>
          <a:endParaRPr lang="es-ES"/>
        </a:p>
      </dgm:t>
    </dgm:pt>
    <dgm:pt modelId="{E2821491-D9D7-40CD-B796-4FA0897D530A}" type="sibTrans" cxnId="{F573D432-22C6-49F9-83AB-FC4D0E6E4B28}">
      <dgm:prSet/>
      <dgm:spPr/>
      <dgm:t>
        <a:bodyPr/>
        <a:lstStyle/>
        <a:p>
          <a:endParaRPr lang="es-ES"/>
        </a:p>
      </dgm:t>
    </dgm:pt>
    <dgm:pt modelId="{53A1D24B-E1C7-4629-92AF-B5F3AD682156}" type="pres">
      <dgm:prSet presAssocID="{04B23128-5196-43B6-AB0D-E71C189898D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CEEFCD-B0BE-47C5-96A8-F843037DE2CA}" type="pres">
      <dgm:prSet presAssocID="{04B23128-5196-43B6-AB0D-E71C189898D8}" presName="ellipse" presStyleLbl="trBgShp" presStyleIdx="0" presStyleCnt="1"/>
      <dgm:spPr/>
    </dgm:pt>
    <dgm:pt modelId="{544D801D-D556-4D9A-8D1A-7205354088D4}" type="pres">
      <dgm:prSet presAssocID="{04B23128-5196-43B6-AB0D-E71C189898D8}" presName="arrow1" presStyleLbl="fgShp" presStyleIdx="0" presStyleCnt="1"/>
      <dgm:spPr/>
    </dgm:pt>
    <dgm:pt modelId="{9DB0B5FC-FDEB-4B35-8B08-38C96A831D25}" type="pres">
      <dgm:prSet presAssocID="{04B23128-5196-43B6-AB0D-E71C189898D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8C4D2-4AD3-4751-BE43-7DDD78495284}" type="pres">
      <dgm:prSet presAssocID="{D9BC5B37-5F49-4172-BF61-B5BE2E1632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5236C-1C5C-4022-B861-D39487546817}" type="pres">
      <dgm:prSet presAssocID="{FA8F2D64-FE4A-470C-88AB-51A7D9FDE43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4C9A8-3334-4E02-9040-8027FECD0B8E}" type="pres">
      <dgm:prSet presAssocID="{8FAF9767-C0F9-4CA9-AE2E-39535039E21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F93A48-F94F-4A41-91F9-F523C3BF1DFE}" type="pres">
      <dgm:prSet presAssocID="{04B23128-5196-43B6-AB0D-E71C189898D8}" presName="funnel" presStyleLbl="trAlignAcc1" presStyleIdx="0" presStyleCnt="1"/>
      <dgm:spPr/>
    </dgm:pt>
  </dgm:ptLst>
  <dgm:cxnLst>
    <dgm:cxn modelId="{C756DDBA-AD4B-4595-AA7E-3791164F1198}" type="presOf" srcId="{D9BC5B37-5F49-4172-BF61-B5BE2E163272}" destId="{7195236C-1C5C-4022-B861-D39487546817}" srcOrd="0" destOrd="0" presId="urn:microsoft.com/office/officeart/2005/8/layout/funnel1"/>
    <dgm:cxn modelId="{C03C38D0-0514-44A7-B4E9-03B9ECE31F03}" srcId="{04B23128-5196-43B6-AB0D-E71C189898D8}" destId="{FA8F2D64-FE4A-470C-88AB-51A7D9FDE43D}" srcOrd="2" destOrd="0" parTransId="{4167C897-ACB3-4011-8577-6C9C8DDAA499}" sibTransId="{32EF87E9-C7B5-40DD-8B74-D09979CADF96}"/>
    <dgm:cxn modelId="{214D17C0-5DD7-49BC-AB2C-AEB5839B2BB0}" srcId="{04B23128-5196-43B6-AB0D-E71C189898D8}" destId="{89A09026-98F8-4217-BA5F-516BA158EA8A}" srcOrd="0" destOrd="0" parTransId="{EBB6788C-E5A0-4043-BB86-F56414A1386B}" sibTransId="{0F2AD488-401F-417C-91D9-023A422534AF}"/>
    <dgm:cxn modelId="{F573D432-22C6-49F9-83AB-FC4D0E6E4B28}" srcId="{04B23128-5196-43B6-AB0D-E71C189898D8}" destId="{8FAF9767-C0F9-4CA9-AE2E-39535039E21C}" srcOrd="3" destOrd="0" parTransId="{82486797-2BDC-4E5E-B0A7-9AC2C55819F9}" sibTransId="{E2821491-D9D7-40CD-B796-4FA0897D530A}"/>
    <dgm:cxn modelId="{79314910-AC11-49F0-98F0-52BF4687B9B3}" type="presOf" srcId="{04B23128-5196-43B6-AB0D-E71C189898D8}" destId="{53A1D24B-E1C7-4629-92AF-B5F3AD682156}" srcOrd="0" destOrd="0" presId="urn:microsoft.com/office/officeart/2005/8/layout/funnel1"/>
    <dgm:cxn modelId="{0101E75A-9B87-4468-A53B-1389B1EE98D7}" type="presOf" srcId="{8FAF9767-C0F9-4CA9-AE2E-39535039E21C}" destId="{9DB0B5FC-FDEB-4B35-8B08-38C96A831D25}" srcOrd="0" destOrd="0" presId="urn:microsoft.com/office/officeart/2005/8/layout/funnel1"/>
    <dgm:cxn modelId="{942908FA-C7A4-4B3D-8F9D-598764EEF631}" type="presOf" srcId="{FA8F2D64-FE4A-470C-88AB-51A7D9FDE43D}" destId="{5678C4D2-4AD3-4751-BE43-7DDD78495284}" srcOrd="0" destOrd="0" presId="urn:microsoft.com/office/officeart/2005/8/layout/funnel1"/>
    <dgm:cxn modelId="{2C730B6A-FB2F-44A7-859A-9DA18E1744D2}" type="presOf" srcId="{89A09026-98F8-4217-BA5F-516BA158EA8A}" destId="{B934C9A8-3334-4E02-9040-8027FECD0B8E}" srcOrd="0" destOrd="0" presId="urn:microsoft.com/office/officeart/2005/8/layout/funnel1"/>
    <dgm:cxn modelId="{C6CC9687-CAB9-471C-9CB7-69BA6535C093}" srcId="{04B23128-5196-43B6-AB0D-E71C189898D8}" destId="{D9BC5B37-5F49-4172-BF61-B5BE2E163272}" srcOrd="1" destOrd="0" parTransId="{87E6EA6D-3054-472E-94D3-228EC45244EE}" sibTransId="{EFF3D843-90B7-4897-81AB-A73DC8D8F700}"/>
    <dgm:cxn modelId="{7BFE73D7-1B62-444D-831B-1371CB60D742}" type="presParOf" srcId="{53A1D24B-E1C7-4629-92AF-B5F3AD682156}" destId="{C9CEEFCD-B0BE-47C5-96A8-F843037DE2CA}" srcOrd="0" destOrd="0" presId="urn:microsoft.com/office/officeart/2005/8/layout/funnel1"/>
    <dgm:cxn modelId="{630CBFDF-7597-47EC-93E3-D3EE73D5FA95}" type="presParOf" srcId="{53A1D24B-E1C7-4629-92AF-B5F3AD682156}" destId="{544D801D-D556-4D9A-8D1A-7205354088D4}" srcOrd="1" destOrd="0" presId="urn:microsoft.com/office/officeart/2005/8/layout/funnel1"/>
    <dgm:cxn modelId="{D6836641-38F8-4E56-A06B-4C5446795AF8}" type="presParOf" srcId="{53A1D24B-E1C7-4629-92AF-B5F3AD682156}" destId="{9DB0B5FC-FDEB-4B35-8B08-38C96A831D25}" srcOrd="2" destOrd="0" presId="urn:microsoft.com/office/officeart/2005/8/layout/funnel1"/>
    <dgm:cxn modelId="{BE870E2D-5C05-437A-AE81-1348D759DCA6}" type="presParOf" srcId="{53A1D24B-E1C7-4629-92AF-B5F3AD682156}" destId="{5678C4D2-4AD3-4751-BE43-7DDD78495284}" srcOrd="3" destOrd="0" presId="urn:microsoft.com/office/officeart/2005/8/layout/funnel1"/>
    <dgm:cxn modelId="{973CB38E-AA5F-4E5F-B399-8B1AB7F9CE11}" type="presParOf" srcId="{53A1D24B-E1C7-4629-92AF-B5F3AD682156}" destId="{7195236C-1C5C-4022-B861-D39487546817}" srcOrd="4" destOrd="0" presId="urn:microsoft.com/office/officeart/2005/8/layout/funnel1"/>
    <dgm:cxn modelId="{D149DAC6-E67E-4E39-A664-4950A16E8F45}" type="presParOf" srcId="{53A1D24B-E1C7-4629-92AF-B5F3AD682156}" destId="{B934C9A8-3334-4E02-9040-8027FECD0B8E}" srcOrd="5" destOrd="0" presId="urn:microsoft.com/office/officeart/2005/8/layout/funnel1"/>
    <dgm:cxn modelId="{1968AE20-27F1-4953-A187-197F58EAE18B}" type="presParOf" srcId="{53A1D24B-E1C7-4629-92AF-B5F3AD682156}" destId="{4EF93A48-F94F-4A41-91F9-F523C3BF1DF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1CBDDD-6713-4CE4-B55B-F93D99D78BAF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B64A84F0-2332-4260-9AAE-8190180F7A7F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EMPRESAS</a:t>
          </a:r>
          <a:endParaRPr lang="es-ES" dirty="0"/>
        </a:p>
      </dgm:t>
    </dgm:pt>
    <dgm:pt modelId="{B9743B53-0FEF-462E-B72E-BDBFDB371B65}" type="parTrans" cxnId="{2D7AFF46-E88E-4359-9568-63DD910FB9F1}">
      <dgm:prSet/>
      <dgm:spPr/>
      <dgm:t>
        <a:bodyPr/>
        <a:lstStyle/>
        <a:p>
          <a:endParaRPr lang="es-ES"/>
        </a:p>
      </dgm:t>
    </dgm:pt>
    <dgm:pt modelId="{772527B0-CC04-4E0E-8BA5-9774B870BABC}" type="sibTrans" cxnId="{2D7AFF46-E88E-4359-9568-63DD910FB9F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4BBDF1D6-D864-4FAA-B329-B1B3A8160AEB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ES" dirty="0" smtClean="0"/>
            <a:t>PUESTOS</a:t>
          </a:r>
          <a:endParaRPr lang="es-ES" dirty="0"/>
        </a:p>
      </dgm:t>
    </dgm:pt>
    <dgm:pt modelId="{DCF81387-809B-4A71-84C0-C599D0164612}" type="parTrans" cxnId="{374FF508-E29D-49BF-B766-C7ED2EB4D384}">
      <dgm:prSet/>
      <dgm:spPr/>
      <dgm:t>
        <a:bodyPr/>
        <a:lstStyle/>
        <a:p>
          <a:endParaRPr lang="es-ES"/>
        </a:p>
      </dgm:t>
    </dgm:pt>
    <dgm:pt modelId="{149A8DE0-933A-40FE-9370-EC3B630AA6E6}" type="sibTrans" cxnId="{374FF508-E29D-49BF-B766-C7ED2EB4D38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endParaRPr lang="es-ES"/>
        </a:p>
      </dgm:t>
    </dgm:pt>
    <dgm:pt modelId="{980AEC43-4A7E-465D-A217-D0744F088DF7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PERSONAS</a:t>
          </a:r>
          <a:endParaRPr lang="es-ES" dirty="0"/>
        </a:p>
      </dgm:t>
    </dgm:pt>
    <dgm:pt modelId="{46006AB3-207C-41AA-8020-104039A35EF4}" type="parTrans" cxnId="{EC483880-B6F0-454F-9981-A12B35EE1941}">
      <dgm:prSet/>
      <dgm:spPr/>
      <dgm:t>
        <a:bodyPr/>
        <a:lstStyle/>
        <a:p>
          <a:endParaRPr lang="es-ES"/>
        </a:p>
      </dgm:t>
    </dgm:pt>
    <dgm:pt modelId="{05C385F7-9065-44BB-8A92-9ADB0CD71426}" type="sibTrans" cxnId="{EC483880-B6F0-454F-9981-A12B35EE1941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5D317591-4AD1-41C3-BF3B-6D4A3127A435}" type="pres">
      <dgm:prSet presAssocID="{A51CBDDD-6713-4CE4-B55B-F93D99D78B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A2A580-EB42-4C59-B59A-381665F07B8B}" type="pres">
      <dgm:prSet presAssocID="{B64A84F0-2332-4260-9AAE-8190180F7A7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A82FD-A8FD-499D-9080-F646EAC5F5A3}" type="pres">
      <dgm:prSet presAssocID="{B64A84F0-2332-4260-9AAE-8190180F7A7F}" presName="gear1srcNode" presStyleLbl="node1" presStyleIdx="0" presStyleCnt="3"/>
      <dgm:spPr/>
      <dgm:t>
        <a:bodyPr/>
        <a:lstStyle/>
        <a:p>
          <a:endParaRPr lang="es-ES"/>
        </a:p>
      </dgm:t>
    </dgm:pt>
    <dgm:pt modelId="{FC760A97-21EB-4E4B-871F-B461237CF524}" type="pres">
      <dgm:prSet presAssocID="{B64A84F0-2332-4260-9AAE-8190180F7A7F}" presName="gear1dstNode" presStyleLbl="node1" presStyleIdx="0" presStyleCnt="3"/>
      <dgm:spPr/>
      <dgm:t>
        <a:bodyPr/>
        <a:lstStyle/>
        <a:p>
          <a:endParaRPr lang="es-ES"/>
        </a:p>
      </dgm:t>
    </dgm:pt>
    <dgm:pt modelId="{62E326A6-12FF-46AD-8A09-8B89BCB8A9DB}" type="pres">
      <dgm:prSet presAssocID="{4BBDF1D6-D864-4FAA-B329-B1B3A8160AE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F34AE-84E2-4B3F-81B6-4C9ED72146E9}" type="pres">
      <dgm:prSet presAssocID="{4BBDF1D6-D864-4FAA-B329-B1B3A8160AEB}" presName="gear2srcNode" presStyleLbl="node1" presStyleIdx="1" presStyleCnt="3"/>
      <dgm:spPr/>
      <dgm:t>
        <a:bodyPr/>
        <a:lstStyle/>
        <a:p>
          <a:endParaRPr lang="es-ES"/>
        </a:p>
      </dgm:t>
    </dgm:pt>
    <dgm:pt modelId="{AD5BCD2E-F5AC-403A-9433-1DF36999A087}" type="pres">
      <dgm:prSet presAssocID="{4BBDF1D6-D864-4FAA-B329-B1B3A8160AEB}" presName="gear2dstNode" presStyleLbl="node1" presStyleIdx="1" presStyleCnt="3"/>
      <dgm:spPr/>
      <dgm:t>
        <a:bodyPr/>
        <a:lstStyle/>
        <a:p>
          <a:endParaRPr lang="es-ES"/>
        </a:p>
      </dgm:t>
    </dgm:pt>
    <dgm:pt modelId="{22BE7E85-9EAE-47D3-85AF-C54750B9BA4C}" type="pres">
      <dgm:prSet presAssocID="{980AEC43-4A7E-465D-A217-D0744F088DF7}" presName="gear3" presStyleLbl="node1" presStyleIdx="2" presStyleCnt="3"/>
      <dgm:spPr/>
      <dgm:t>
        <a:bodyPr/>
        <a:lstStyle/>
        <a:p>
          <a:endParaRPr lang="es-ES"/>
        </a:p>
      </dgm:t>
    </dgm:pt>
    <dgm:pt modelId="{A99184CB-A72F-4016-860F-D978A44F864B}" type="pres">
      <dgm:prSet presAssocID="{980AEC43-4A7E-465D-A217-D0744F088DF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18166-0799-48EF-B368-2DB292B707EB}" type="pres">
      <dgm:prSet presAssocID="{980AEC43-4A7E-465D-A217-D0744F088DF7}" presName="gear3srcNode" presStyleLbl="node1" presStyleIdx="2" presStyleCnt="3"/>
      <dgm:spPr/>
      <dgm:t>
        <a:bodyPr/>
        <a:lstStyle/>
        <a:p>
          <a:endParaRPr lang="es-ES"/>
        </a:p>
      </dgm:t>
    </dgm:pt>
    <dgm:pt modelId="{F6F35A30-3444-4E66-973F-83D7F1F357F4}" type="pres">
      <dgm:prSet presAssocID="{980AEC43-4A7E-465D-A217-D0744F088DF7}" presName="gear3dstNode" presStyleLbl="node1" presStyleIdx="2" presStyleCnt="3"/>
      <dgm:spPr/>
      <dgm:t>
        <a:bodyPr/>
        <a:lstStyle/>
        <a:p>
          <a:endParaRPr lang="es-ES"/>
        </a:p>
      </dgm:t>
    </dgm:pt>
    <dgm:pt modelId="{5E2B2F13-82E7-4B72-8B7B-CCBD10F4C5FD}" type="pres">
      <dgm:prSet presAssocID="{772527B0-CC04-4E0E-8BA5-9774B870BABC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D204AED2-E10B-4AA3-B73D-0A1D64899705}" type="pres">
      <dgm:prSet presAssocID="{149A8DE0-933A-40FE-9370-EC3B630AA6E6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285419E9-9BC9-41B1-9B6E-DDC97A3F05B4}" type="pres">
      <dgm:prSet presAssocID="{05C385F7-9065-44BB-8A92-9ADB0CD71426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D7AFF46-E88E-4359-9568-63DD910FB9F1}" srcId="{A51CBDDD-6713-4CE4-B55B-F93D99D78BAF}" destId="{B64A84F0-2332-4260-9AAE-8190180F7A7F}" srcOrd="0" destOrd="0" parTransId="{B9743B53-0FEF-462E-B72E-BDBFDB371B65}" sibTransId="{772527B0-CC04-4E0E-8BA5-9774B870BABC}"/>
    <dgm:cxn modelId="{374FF508-E29D-49BF-B766-C7ED2EB4D384}" srcId="{A51CBDDD-6713-4CE4-B55B-F93D99D78BAF}" destId="{4BBDF1D6-D864-4FAA-B329-B1B3A8160AEB}" srcOrd="1" destOrd="0" parTransId="{DCF81387-809B-4A71-84C0-C599D0164612}" sibTransId="{149A8DE0-933A-40FE-9370-EC3B630AA6E6}"/>
    <dgm:cxn modelId="{4F96D46F-9982-4AA4-BBFD-75931B940678}" type="presOf" srcId="{4BBDF1D6-D864-4FAA-B329-B1B3A8160AEB}" destId="{AD5BCD2E-F5AC-403A-9433-1DF36999A087}" srcOrd="2" destOrd="0" presId="urn:microsoft.com/office/officeart/2005/8/layout/gear1"/>
    <dgm:cxn modelId="{9A96A8FE-2769-436D-98E9-580F24B34242}" type="presOf" srcId="{980AEC43-4A7E-465D-A217-D0744F088DF7}" destId="{A99184CB-A72F-4016-860F-D978A44F864B}" srcOrd="1" destOrd="0" presId="urn:microsoft.com/office/officeart/2005/8/layout/gear1"/>
    <dgm:cxn modelId="{5F5E3DCA-FDF4-4299-9767-52BDAB9B7184}" type="presOf" srcId="{A51CBDDD-6713-4CE4-B55B-F93D99D78BAF}" destId="{5D317591-4AD1-41C3-BF3B-6D4A3127A435}" srcOrd="0" destOrd="0" presId="urn:microsoft.com/office/officeart/2005/8/layout/gear1"/>
    <dgm:cxn modelId="{1CEB1EC6-3F39-47D4-9A96-1513C96880E9}" type="presOf" srcId="{B64A84F0-2332-4260-9AAE-8190180F7A7F}" destId="{FC760A97-21EB-4E4B-871F-B461237CF524}" srcOrd="2" destOrd="0" presId="urn:microsoft.com/office/officeart/2005/8/layout/gear1"/>
    <dgm:cxn modelId="{D7294825-E684-4257-9066-7C3EE90472FC}" type="presOf" srcId="{05C385F7-9065-44BB-8A92-9ADB0CD71426}" destId="{285419E9-9BC9-41B1-9B6E-DDC97A3F05B4}" srcOrd="0" destOrd="0" presId="urn:microsoft.com/office/officeart/2005/8/layout/gear1"/>
    <dgm:cxn modelId="{A2613A8D-B600-44C2-AD4A-B2FD8A2734D1}" type="presOf" srcId="{149A8DE0-933A-40FE-9370-EC3B630AA6E6}" destId="{D204AED2-E10B-4AA3-B73D-0A1D64899705}" srcOrd="0" destOrd="0" presId="urn:microsoft.com/office/officeart/2005/8/layout/gear1"/>
    <dgm:cxn modelId="{E71F387B-3A88-4086-B6FE-26E7AE63BDF6}" type="presOf" srcId="{980AEC43-4A7E-465D-A217-D0744F088DF7}" destId="{22BE7E85-9EAE-47D3-85AF-C54750B9BA4C}" srcOrd="0" destOrd="0" presId="urn:microsoft.com/office/officeart/2005/8/layout/gear1"/>
    <dgm:cxn modelId="{EC483880-B6F0-454F-9981-A12B35EE1941}" srcId="{A51CBDDD-6713-4CE4-B55B-F93D99D78BAF}" destId="{980AEC43-4A7E-465D-A217-D0744F088DF7}" srcOrd="2" destOrd="0" parTransId="{46006AB3-207C-41AA-8020-104039A35EF4}" sibTransId="{05C385F7-9065-44BB-8A92-9ADB0CD71426}"/>
    <dgm:cxn modelId="{23833285-F1F7-4A1F-B39C-F4136CDA46FA}" type="presOf" srcId="{772527B0-CC04-4E0E-8BA5-9774B870BABC}" destId="{5E2B2F13-82E7-4B72-8B7B-CCBD10F4C5FD}" srcOrd="0" destOrd="0" presId="urn:microsoft.com/office/officeart/2005/8/layout/gear1"/>
    <dgm:cxn modelId="{C4B4D9D9-A544-41AB-BA0E-5EBB2CA00275}" type="presOf" srcId="{4BBDF1D6-D864-4FAA-B329-B1B3A8160AEB}" destId="{3AEF34AE-84E2-4B3F-81B6-4C9ED72146E9}" srcOrd="1" destOrd="0" presId="urn:microsoft.com/office/officeart/2005/8/layout/gear1"/>
    <dgm:cxn modelId="{11315C58-0EAC-46CF-817C-A62191A64FC0}" type="presOf" srcId="{980AEC43-4A7E-465D-A217-D0744F088DF7}" destId="{F6F35A30-3444-4E66-973F-83D7F1F357F4}" srcOrd="3" destOrd="0" presId="urn:microsoft.com/office/officeart/2005/8/layout/gear1"/>
    <dgm:cxn modelId="{F50EE6A1-644C-42CC-A4BE-C712675BB77F}" type="presOf" srcId="{4BBDF1D6-D864-4FAA-B329-B1B3A8160AEB}" destId="{62E326A6-12FF-46AD-8A09-8B89BCB8A9DB}" srcOrd="0" destOrd="0" presId="urn:microsoft.com/office/officeart/2005/8/layout/gear1"/>
    <dgm:cxn modelId="{235C9BCA-F702-441E-B180-AC703872CC11}" type="presOf" srcId="{B64A84F0-2332-4260-9AAE-8190180F7A7F}" destId="{DFA2A580-EB42-4C59-B59A-381665F07B8B}" srcOrd="0" destOrd="0" presId="urn:microsoft.com/office/officeart/2005/8/layout/gear1"/>
    <dgm:cxn modelId="{60308805-C3E0-4262-A005-8A35CF10CC6D}" type="presOf" srcId="{B64A84F0-2332-4260-9AAE-8190180F7A7F}" destId="{F9DA82FD-A8FD-499D-9080-F646EAC5F5A3}" srcOrd="1" destOrd="0" presId="urn:microsoft.com/office/officeart/2005/8/layout/gear1"/>
    <dgm:cxn modelId="{7E7110D4-D97F-4798-A39D-02EE00811357}" type="presOf" srcId="{980AEC43-4A7E-465D-A217-D0744F088DF7}" destId="{E2818166-0799-48EF-B368-2DB292B707EB}" srcOrd="2" destOrd="0" presId="urn:microsoft.com/office/officeart/2005/8/layout/gear1"/>
    <dgm:cxn modelId="{8360E055-9B75-4D7A-9106-07194FE577C0}" type="presParOf" srcId="{5D317591-4AD1-41C3-BF3B-6D4A3127A435}" destId="{DFA2A580-EB42-4C59-B59A-381665F07B8B}" srcOrd="0" destOrd="0" presId="urn:microsoft.com/office/officeart/2005/8/layout/gear1"/>
    <dgm:cxn modelId="{6AAFB7D9-BAC2-4800-8035-52FF5B79CAB8}" type="presParOf" srcId="{5D317591-4AD1-41C3-BF3B-6D4A3127A435}" destId="{F9DA82FD-A8FD-499D-9080-F646EAC5F5A3}" srcOrd="1" destOrd="0" presId="urn:microsoft.com/office/officeart/2005/8/layout/gear1"/>
    <dgm:cxn modelId="{4F8D84C0-B3BE-43DF-90B2-3A8182FB97F0}" type="presParOf" srcId="{5D317591-4AD1-41C3-BF3B-6D4A3127A435}" destId="{FC760A97-21EB-4E4B-871F-B461237CF524}" srcOrd="2" destOrd="0" presId="urn:microsoft.com/office/officeart/2005/8/layout/gear1"/>
    <dgm:cxn modelId="{2E4A45D2-37AD-4F40-BC26-2CF85DC1E658}" type="presParOf" srcId="{5D317591-4AD1-41C3-BF3B-6D4A3127A435}" destId="{62E326A6-12FF-46AD-8A09-8B89BCB8A9DB}" srcOrd="3" destOrd="0" presId="urn:microsoft.com/office/officeart/2005/8/layout/gear1"/>
    <dgm:cxn modelId="{7D9453C7-CDD5-4648-8310-BEA61A19B77B}" type="presParOf" srcId="{5D317591-4AD1-41C3-BF3B-6D4A3127A435}" destId="{3AEF34AE-84E2-4B3F-81B6-4C9ED72146E9}" srcOrd="4" destOrd="0" presId="urn:microsoft.com/office/officeart/2005/8/layout/gear1"/>
    <dgm:cxn modelId="{BAE222DB-870F-4040-B51C-16F57BA617C7}" type="presParOf" srcId="{5D317591-4AD1-41C3-BF3B-6D4A3127A435}" destId="{AD5BCD2E-F5AC-403A-9433-1DF36999A087}" srcOrd="5" destOrd="0" presId="urn:microsoft.com/office/officeart/2005/8/layout/gear1"/>
    <dgm:cxn modelId="{33BA6B22-9CF4-4443-BFD7-2405F2290FD9}" type="presParOf" srcId="{5D317591-4AD1-41C3-BF3B-6D4A3127A435}" destId="{22BE7E85-9EAE-47D3-85AF-C54750B9BA4C}" srcOrd="6" destOrd="0" presId="urn:microsoft.com/office/officeart/2005/8/layout/gear1"/>
    <dgm:cxn modelId="{8A18CDD1-D750-46A8-A2EE-BB3667F3030F}" type="presParOf" srcId="{5D317591-4AD1-41C3-BF3B-6D4A3127A435}" destId="{A99184CB-A72F-4016-860F-D978A44F864B}" srcOrd="7" destOrd="0" presId="urn:microsoft.com/office/officeart/2005/8/layout/gear1"/>
    <dgm:cxn modelId="{4A92A82B-FAF6-4BE3-A444-9AABEEBA7550}" type="presParOf" srcId="{5D317591-4AD1-41C3-BF3B-6D4A3127A435}" destId="{E2818166-0799-48EF-B368-2DB292B707EB}" srcOrd="8" destOrd="0" presId="urn:microsoft.com/office/officeart/2005/8/layout/gear1"/>
    <dgm:cxn modelId="{524196ED-5928-45A7-ADEF-78E9F66C88E8}" type="presParOf" srcId="{5D317591-4AD1-41C3-BF3B-6D4A3127A435}" destId="{F6F35A30-3444-4E66-973F-83D7F1F357F4}" srcOrd="9" destOrd="0" presId="urn:microsoft.com/office/officeart/2005/8/layout/gear1"/>
    <dgm:cxn modelId="{AA5E2585-DF04-4B30-9E5C-0C7D7E32620E}" type="presParOf" srcId="{5D317591-4AD1-41C3-BF3B-6D4A3127A435}" destId="{5E2B2F13-82E7-4B72-8B7B-CCBD10F4C5FD}" srcOrd="10" destOrd="0" presId="urn:microsoft.com/office/officeart/2005/8/layout/gear1"/>
    <dgm:cxn modelId="{C50258F6-5DED-4CF5-9D16-752E34449D95}" type="presParOf" srcId="{5D317591-4AD1-41C3-BF3B-6D4A3127A435}" destId="{D204AED2-E10B-4AA3-B73D-0A1D64899705}" srcOrd="11" destOrd="0" presId="urn:microsoft.com/office/officeart/2005/8/layout/gear1"/>
    <dgm:cxn modelId="{FC85398A-1570-4CAE-8CC2-0EE988906BD9}" type="presParOf" srcId="{5D317591-4AD1-41C3-BF3B-6D4A3127A435}" destId="{285419E9-9BC9-41B1-9B6E-DDC97A3F05B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CD2F35-19AB-4DA5-86FC-3103585C25D9}" type="doc">
      <dgm:prSet loTypeId="urn:microsoft.com/office/officeart/2011/layout/RadialPictureList" loCatId="officeonlin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2B1B2A-E7C1-4ACF-A990-152672AE9299}">
      <dgm:prSet phldrT="[Texto]"/>
      <dgm:spPr/>
      <dgm:t>
        <a:bodyPr/>
        <a:lstStyle/>
        <a:p>
          <a:r>
            <a:rPr lang="es-ES" dirty="0" smtClean="0"/>
            <a:t>Empleo normalizado</a:t>
          </a:r>
          <a:endParaRPr lang="es-ES" dirty="0"/>
        </a:p>
      </dgm:t>
    </dgm:pt>
    <dgm:pt modelId="{FDC6A812-EA91-467E-B900-516903BDFD35}" type="parTrans" cxnId="{281B8290-07C6-449C-B6D0-97585CE80D5E}">
      <dgm:prSet/>
      <dgm:spPr/>
      <dgm:t>
        <a:bodyPr/>
        <a:lstStyle/>
        <a:p>
          <a:endParaRPr lang="es-ES"/>
        </a:p>
      </dgm:t>
    </dgm:pt>
    <dgm:pt modelId="{BC216AB0-1C8D-4B22-B6C1-A8DAEA51CE26}" type="sibTrans" cxnId="{281B8290-07C6-449C-B6D0-97585CE80D5E}">
      <dgm:prSet/>
      <dgm:spPr/>
      <dgm:t>
        <a:bodyPr/>
        <a:lstStyle/>
        <a:p>
          <a:endParaRPr lang="es-ES"/>
        </a:p>
      </dgm:t>
    </dgm:pt>
    <dgm:pt modelId="{2A1E9A6E-3572-4275-B30B-89CFB70B8C8B}">
      <dgm:prSet phldrT="[Texto]"/>
      <dgm:spPr/>
      <dgm:t>
        <a:bodyPr/>
        <a:lstStyle/>
        <a:p>
          <a:r>
            <a:rPr lang="es-ES" dirty="0" smtClean="0"/>
            <a:t>Azucena</a:t>
          </a:r>
          <a:endParaRPr lang="es-ES" dirty="0"/>
        </a:p>
      </dgm:t>
    </dgm:pt>
    <dgm:pt modelId="{4FC941D0-D882-48B1-A016-A426163E610B}" type="parTrans" cxnId="{69B4E5E2-997E-4F1D-9089-0BCA5248B8FB}">
      <dgm:prSet/>
      <dgm:spPr/>
      <dgm:t>
        <a:bodyPr/>
        <a:lstStyle/>
        <a:p>
          <a:endParaRPr lang="es-ES"/>
        </a:p>
      </dgm:t>
    </dgm:pt>
    <dgm:pt modelId="{B070C965-9305-4127-A284-2CBB1B971F2B}" type="sibTrans" cxnId="{69B4E5E2-997E-4F1D-9089-0BCA5248B8FB}">
      <dgm:prSet/>
      <dgm:spPr/>
      <dgm:t>
        <a:bodyPr/>
        <a:lstStyle/>
        <a:p>
          <a:endParaRPr lang="es-ES"/>
        </a:p>
      </dgm:t>
    </dgm:pt>
    <dgm:pt modelId="{F01F6202-9D48-4CDE-94ED-3431734120C5}">
      <dgm:prSet phldrT="[Texto]"/>
      <dgm:spPr/>
      <dgm:t>
        <a:bodyPr/>
        <a:lstStyle/>
        <a:p>
          <a:r>
            <a:rPr lang="es-ES" dirty="0" smtClean="0"/>
            <a:t>Elena</a:t>
          </a:r>
          <a:endParaRPr lang="es-ES" dirty="0"/>
        </a:p>
      </dgm:t>
    </dgm:pt>
    <dgm:pt modelId="{3E61DAE7-B17D-4909-9E68-8807B3CDB6BE}" type="parTrans" cxnId="{D53A437B-DDCE-4D1E-8844-236DF4B024CF}">
      <dgm:prSet/>
      <dgm:spPr/>
      <dgm:t>
        <a:bodyPr/>
        <a:lstStyle/>
        <a:p>
          <a:endParaRPr lang="es-ES"/>
        </a:p>
      </dgm:t>
    </dgm:pt>
    <dgm:pt modelId="{C649365F-73BB-4976-AE09-9FB96915E4D8}" type="sibTrans" cxnId="{D53A437B-DDCE-4D1E-8844-236DF4B024CF}">
      <dgm:prSet/>
      <dgm:spPr/>
      <dgm:t>
        <a:bodyPr/>
        <a:lstStyle/>
        <a:p>
          <a:endParaRPr lang="es-ES"/>
        </a:p>
      </dgm:t>
    </dgm:pt>
    <dgm:pt modelId="{92EF513E-68D0-45A1-B707-3A053E6E0C24}">
      <dgm:prSet phldrT="[Texto]"/>
      <dgm:spPr/>
      <dgm:t>
        <a:bodyPr/>
        <a:lstStyle/>
        <a:p>
          <a:r>
            <a:rPr lang="es-ES" dirty="0" smtClean="0"/>
            <a:t>Diana, Elizabeth, Sara</a:t>
          </a:r>
          <a:endParaRPr lang="es-ES" dirty="0"/>
        </a:p>
      </dgm:t>
    </dgm:pt>
    <dgm:pt modelId="{FFBE3667-16C4-4991-9721-C9E8D6E28FE5}" type="parTrans" cxnId="{74C0FEB9-0F15-4EF5-884B-52B328DE3E85}">
      <dgm:prSet/>
      <dgm:spPr/>
      <dgm:t>
        <a:bodyPr/>
        <a:lstStyle/>
        <a:p>
          <a:endParaRPr lang="es-ES"/>
        </a:p>
      </dgm:t>
    </dgm:pt>
    <dgm:pt modelId="{D411B1F3-09A6-4E4D-9B52-297214AF6136}" type="sibTrans" cxnId="{74C0FEB9-0F15-4EF5-884B-52B328DE3E85}">
      <dgm:prSet/>
      <dgm:spPr/>
      <dgm:t>
        <a:bodyPr/>
        <a:lstStyle/>
        <a:p>
          <a:endParaRPr lang="es-ES"/>
        </a:p>
      </dgm:t>
    </dgm:pt>
    <dgm:pt modelId="{A838D14B-B3E6-4A2B-8496-53580A641BAC}">
      <dgm:prSet phldrT="[Texto]"/>
      <dgm:spPr/>
      <dgm:t>
        <a:bodyPr/>
        <a:lstStyle/>
        <a:p>
          <a:endParaRPr lang="es-ES" dirty="0"/>
        </a:p>
      </dgm:t>
    </dgm:pt>
    <dgm:pt modelId="{E4A4C564-1F23-4EF2-BC70-2B6493B525E3}" type="parTrans" cxnId="{4AE34D3C-F5A8-49B1-9828-E458392AEB2B}">
      <dgm:prSet/>
      <dgm:spPr/>
      <dgm:t>
        <a:bodyPr/>
        <a:lstStyle/>
        <a:p>
          <a:endParaRPr lang="es-ES"/>
        </a:p>
      </dgm:t>
    </dgm:pt>
    <dgm:pt modelId="{A70C5743-0D5C-4BF7-9BF4-69EA082A0EE6}" type="sibTrans" cxnId="{4AE34D3C-F5A8-49B1-9828-E458392AEB2B}">
      <dgm:prSet/>
      <dgm:spPr/>
      <dgm:t>
        <a:bodyPr/>
        <a:lstStyle/>
        <a:p>
          <a:endParaRPr lang="es-ES"/>
        </a:p>
      </dgm:t>
    </dgm:pt>
    <dgm:pt modelId="{0CE90F81-63BC-4843-B2B6-287BDB2C1269}">
      <dgm:prSet phldrT="[Texto]"/>
      <dgm:spPr/>
      <dgm:t>
        <a:bodyPr/>
        <a:lstStyle/>
        <a:p>
          <a:endParaRPr lang="es-ES" dirty="0"/>
        </a:p>
      </dgm:t>
    </dgm:pt>
    <dgm:pt modelId="{0C20702A-9A70-4B1B-B7ED-1E0A1848DF58}" type="parTrans" cxnId="{526FBE2F-29CA-4339-AA77-155644A0A1D9}">
      <dgm:prSet/>
      <dgm:spPr/>
      <dgm:t>
        <a:bodyPr/>
        <a:lstStyle/>
        <a:p>
          <a:endParaRPr lang="es-ES"/>
        </a:p>
      </dgm:t>
    </dgm:pt>
    <dgm:pt modelId="{39713D65-ACDA-4B02-8A07-CF67F128F079}" type="sibTrans" cxnId="{526FBE2F-29CA-4339-AA77-155644A0A1D9}">
      <dgm:prSet/>
      <dgm:spPr/>
      <dgm:t>
        <a:bodyPr/>
        <a:lstStyle/>
        <a:p>
          <a:endParaRPr lang="es-ES"/>
        </a:p>
      </dgm:t>
    </dgm:pt>
    <dgm:pt modelId="{086D291B-0AAD-4DCC-B4B7-384E3EABF351}">
      <dgm:prSet phldrT="[Texto]"/>
      <dgm:spPr/>
      <dgm:t>
        <a:bodyPr/>
        <a:lstStyle/>
        <a:p>
          <a:endParaRPr lang="es-ES" dirty="0"/>
        </a:p>
      </dgm:t>
    </dgm:pt>
    <dgm:pt modelId="{76E98D20-8826-414D-9230-EC2EA04DC4B6}" type="parTrans" cxnId="{AA410B5B-D4E0-42F0-B461-879AA2ABA3EF}">
      <dgm:prSet/>
      <dgm:spPr/>
      <dgm:t>
        <a:bodyPr/>
        <a:lstStyle/>
        <a:p>
          <a:endParaRPr lang="es-ES"/>
        </a:p>
      </dgm:t>
    </dgm:pt>
    <dgm:pt modelId="{36CA7C2B-D974-4079-962D-9D12B2F0EBEE}" type="sibTrans" cxnId="{AA410B5B-D4E0-42F0-B461-879AA2ABA3EF}">
      <dgm:prSet/>
      <dgm:spPr/>
      <dgm:t>
        <a:bodyPr/>
        <a:lstStyle/>
        <a:p>
          <a:endParaRPr lang="es-ES"/>
        </a:p>
      </dgm:t>
    </dgm:pt>
    <dgm:pt modelId="{CFE1D4C9-F06E-460A-97D1-6A8B8FE07563}">
      <dgm:prSet phldrT="[Texto]"/>
      <dgm:spPr/>
      <dgm:t>
        <a:bodyPr/>
        <a:lstStyle/>
        <a:p>
          <a:r>
            <a:rPr lang="es-ES" dirty="0" smtClean="0"/>
            <a:t>Pedro, Isabel, Alfredo etc..</a:t>
          </a:r>
          <a:endParaRPr lang="es-ES" dirty="0"/>
        </a:p>
      </dgm:t>
    </dgm:pt>
    <dgm:pt modelId="{9221579D-034F-439A-A9EF-AEC3190545DB}" type="parTrans" cxnId="{E1EDE9D7-B731-4275-BDCE-AA539885B9E2}">
      <dgm:prSet/>
      <dgm:spPr/>
      <dgm:t>
        <a:bodyPr/>
        <a:lstStyle/>
        <a:p>
          <a:endParaRPr lang="es-ES"/>
        </a:p>
      </dgm:t>
    </dgm:pt>
    <dgm:pt modelId="{E9976203-5B54-43DB-9B45-171965DFC9F9}" type="sibTrans" cxnId="{E1EDE9D7-B731-4275-BDCE-AA539885B9E2}">
      <dgm:prSet/>
      <dgm:spPr/>
      <dgm:t>
        <a:bodyPr/>
        <a:lstStyle/>
        <a:p>
          <a:endParaRPr lang="es-ES"/>
        </a:p>
      </dgm:t>
    </dgm:pt>
    <dgm:pt modelId="{8522AB62-6492-4AD5-B3AB-C10F86570E8C}">
      <dgm:prSet phldrT="[Texto]"/>
      <dgm:spPr/>
      <dgm:t>
        <a:bodyPr/>
        <a:lstStyle/>
        <a:p>
          <a:endParaRPr lang="es-ES" dirty="0"/>
        </a:p>
      </dgm:t>
    </dgm:pt>
    <dgm:pt modelId="{A5EF7AC7-0F4C-4424-88E3-4AE6A4ECAEC2}" type="parTrans" cxnId="{F5600A44-5063-4804-8B3A-469CC32DFF94}">
      <dgm:prSet/>
      <dgm:spPr/>
      <dgm:t>
        <a:bodyPr/>
        <a:lstStyle/>
        <a:p>
          <a:endParaRPr lang="es-ES"/>
        </a:p>
      </dgm:t>
    </dgm:pt>
    <dgm:pt modelId="{6DB3C1E9-5AE5-4C70-A102-2ECE7EFEE411}" type="sibTrans" cxnId="{F5600A44-5063-4804-8B3A-469CC32DFF94}">
      <dgm:prSet/>
      <dgm:spPr/>
      <dgm:t>
        <a:bodyPr/>
        <a:lstStyle/>
        <a:p>
          <a:endParaRPr lang="es-ES"/>
        </a:p>
      </dgm:t>
    </dgm:pt>
    <dgm:pt modelId="{4C66AFE2-B4E3-46A8-AEBA-DEECFF1DACEE}" type="pres">
      <dgm:prSet presAssocID="{16CD2F35-19AB-4DA5-86FC-3103585C25D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9907F10-DC2A-461C-A587-5C06307AA849}" type="pres">
      <dgm:prSet presAssocID="{7D2B1B2A-E7C1-4ACF-A990-152672AE9299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s-ES"/>
        </a:p>
      </dgm:t>
    </dgm:pt>
    <dgm:pt modelId="{AEE5C55F-868D-465E-B95A-306559ACE172}" type="pres">
      <dgm:prSet presAssocID="{2A1E9A6E-3572-4275-B30B-89CFB70B8C8B}" presName="Accent" presStyleLbl="node1" presStyleIdx="1" presStyleCnt="2" custLinFactNeighborX="-7173" custLinFactNeighborY="-5222"/>
      <dgm:spPr/>
    </dgm:pt>
    <dgm:pt modelId="{67D5A430-FB2D-4B6A-9679-35B7B9B975E5}" type="pres">
      <dgm:prSet presAssocID="{2A1E9A6E-3572-4275-B30B-89CFB70B8C8B}" presName="Image1" presStyleLbl="fgImgPlace1" presStyleIdx="0" presStyleCnt="4" custScaleY="100279" custLinFactNeighborX="-19066" custLinFactNeighborY="326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BFFA1EAE-2343-4BC8-85E9-7ADBA7605675}" type="pres">
      <dgm:prSet presAssocID="{2A1E9A6E-3572-4275-B30B-89CFB70B8C8B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777A07-F8C7-4273-9D5D-16779ADBF1C6}" type="pres">
      <dgm:prSet presAssocID="{F01F6202-9D48-4CDE-94ED-3431734120C5}" presName="Image2" presStyleCnt="0"/>
      <dgm:spPr/>
    </dgm:pt>
    <dgm:pt modelId="{581F18BC-EBDE-4672-ABAE-382AA1C64B2E}" type="pres">
      <dgm:prSet presAssocID="{F01F6202-9D48-4CDE-94ED-3431734120C5}" presName="Image" presStyleLbl="fgImgPlace1" presStyleIdx="1" presStyleCnt="4" custLinFactNeighborX="-7521" custLinFactNeighborY="6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ES"/>
        </a:p>
      </dgm:t>
    </dgm:pt>
    <dgm:pt modelId="{352CCB3C-BA12-4F6A-AC6E-AAFD441A2312}" type="pres">
      <dgm:prSet presAssocID="{F01F6202-9D48-4CDE-94ED-3431734120C5}" presName="Child2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3FB35-3358-4BFE-866E-A07808304A15}" type="pres">
      <dgm:prSet presAssocID="{92EF513E-68D0-45A1-B707-3A053E6E0C24}" presName="Image3" presStyleCnt="0"/>
      <dgm:spPr/>
    </dgm:pt>
    <dgm:pt modelId="{184C1EC8-537D-410C-A16E-51E3B1A0E202}" type="pres">
      <dgm:prSet presAssocID="{92EF513E-68D0-45A1-B707-3A053E6E0C24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ED0A5FA-C539-4773-8F52-CEF78C2AF364}" type="pres">
      <dgm:prSet presAssocID="{92EF513E-68D0-45A1-B707-3A053E6E0C24}" presName="Child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A15CE-6709-48DE-AC71-928E49A2BE09}" type="pres">
      <dgm:prSet presAssocID="{CFE1D4C9-F06E-460A-97D1-6A8B8FE07563}" presName="Image4" presStyleCnt="0"/>
      <dgm:spPr/>
    </dgm:pt>
    <dgm:pt modelId="{EB9FCDC9-FE08-4373-8AB6-A5043F2C1826}" type="pres">
      <dgm:prSet presAssocID="{CFE1D4C9-F06E-460A-97D1-6A8B8FE07563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  <dgm:pt modelId="{70A6B699-92DB-45E6-A650-7E86814AB9F0}" type="pres">
      <dgm:prSet presAssocID="{CFE1D4C9-F06E-460A-97D1-6A8B8FE07563}" presName="Child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C0FEB9-0F15-4EF5-884B-52B328DE3E85}" srcId="{7D2B1B2A-E7C1-4ACF-A990-152672AE9299}" destId="{92EF513E-68D0-45A1-B707-3A053E6E0C24}" srcOrd="2" destOrd="0" parTransId="{FFBE3667-16C4-4991-9721-C9E8D6E28FE5}" sibTransId="{D411B1F3-09A6-4E4D-9B52-297214AF6136}"/>
    <dgm:cxn modelId="{D54F3631-72BA-4041-851C-A647605367C5}" type="presOf" srcId="{16CD2F35-19AB-4DA5-86FC-3103585C25D9}" destId="{4C66AFE2-B4E3-46A8-AEBA-DEECFF1DACEE}" srcOrd="0" destOrd="0" presId="urn:microsoft.com/office/officeart/2011/layout/RadialPictureList"/>
    <dgm:cxn modelId="{526FBE2F-29CA-4339-AA77-155644A0A1D9}" srcId="{8522AB62-6492-4AD5-B3AB-C10F86570E8C}" destId="{0CE90F81-63BC-4843-B2B6-287BDB2C1269}" srcOrd="0" destOrd="0" parTransId="{0C20702A-9A70-4B1B-B7ED-1E0A1848DF58}" sibTransId="{39713D65-ACDA-4B02-8A07-CF67F128F079}"/>
    <dgm:cxn modelId="{69B4E5E2-997E-4F1D-9089-0BCA5248B8FB}" srcId="{7D2B1B2A-E7C1-4ACF-A990-152672AE9299}" destId="{2A1E9A6E-3572-4275-B30B-89CFB70B8C8B}" srcOrd="0" destOrd="0" parTransId="{4FC941D0-D882-48B1-A016-A426163E610B}" sibTransId="{B070C965-9305-4127-A284-2CBB1B971F2B}"/>
    <dgm:cxn modelId="{CBAA3FAE-FC3F-4A0D-B543-423B392D4E43}" type="presOf" srcId="{7D2B1B2A-E7C1-4ACF-A990-152672AE9299}" destId="{89907F10-DC2A-461C-A587-5C06307AA849}" srcOrd="0" destOrd="0" presId="urn:microsoft.com/office/officeart/2011/layout/RadialPictureList"/>
    <dgm:cxn modelId="{BBD7930C-E9B8-4CDF-BE1F-E00EDF954926}" type="presOf" srcId="{2A1E9A6E-3572-4275-B30B-89CFB70B8C8B}" destId="{BFFA1EAE-2343-4BC8-85E9-7ADBA7605675}" srcOrd="0" destOrd="0" presId="urn:microsoft.com/office/officeart/2011/layout/RadialPictureList"/>
    <dgm:cxn modelId="{D28EA4DC-C81E-4CF8-B5A4-242AA2B35660}" type="presOf" srcId="{CFE1D4C9-F06E-460A-97D1-6A8B8FE07563}" destId="{70A6B699-92DB-45E6-A650-7E86814AB9F0}" srcOrd="0" destOrd="0" presId="urn:microsoft.com/office/officeart/2011/layout/RadialPictureList"/>
    <dgm:cxn modelId="{281B8290-07C6-449C-B6D0-97585CE80D5E}" srcId="{16CD2F35-19AB-4DA5-86FC-3103585C25D9}" destId="{7D2B1B2A-E7C1-4ACF-A990-152672AE9299}" srcOrd="0" destOrd="0" parTransId="{FDC6A812-EA91-467E-B900-516903BDFD35}" sibTransId="{BC216AB0-1C8D-4B22-B6C1-A8DAEA51CE26}"/>
    <dgm:cxn modelId="{4AE34D3C-F5A8-49B1-9828-E458392AEB2B}" srcId="{8522AB62-6492-4AD5-B3AB-C10F86570E8C}" destId="{A838D14B-B3E6-4A2B-8496-53580A641BAC}" srcOrd="2" destOrd="0" parTransId="{E4A4C564-1F23-4EF2-BC70-2B6493B525E3}" sibTransId="{A70C5743-0D5C-4BF7-9BF4-69EA082A0EE6}"/>
    <dgm:cxn modelId="{AA410B5B-D4E0-42F0-B461-879AA2ABA3EF}" srcId="{8522AB62-6492-4AD5-B3AB-C10F86570E8C}" destId="{086D291B-0AAD-4DCC-B4B7-384E3EABF351}" srcOrd="1" destOrd="0" parTransId="{76E98D20-8826-414D-9230-EC2EA04DC4B6}" sibTransId="{36CA7C2B-D974-4079-962D-9D12B2F0EBEE}"/>
    <dgm:cxn modelId="{4848E27B-0951-494A-8119-5F895906BF0D}" type="presOf" srcId="{92EF513E-68D0-45A1-B707-3A053E6E0C24}" destId="{CED0A5FA-C539-4773-8F52-CEF78C2AF364}" srcOrd="0" destOrd="0" presId="urn:microsoft.com/office/officeart/2011/layout/RadialPictureList"/>
    <dgm:cxn modelId="{F5600A44-5063-4804-8B3A-469CC32DFF94}" srcId="{16CD2F35-19AB-4DA5-86FC-3103585C25D9}" destId="{8522AB62-6492-4AD5-B3AB-C10F86570E8C}" srcOrd="1" destOrd="0" parTransId="{A5EF7AC7-0F4C-4424-88E3-4AE6A4ECAEC2}" sibTransId="{6DB3C1E9-5AE5-4C70-A102-2ECE7EFEE411}"/>
    <dgm:cxn modelId="{E1EDE9D7-B731-4275-BDCE-AA539885B9E2}" srcId="{7D2B1B2A-E7C1-4ACF-A990-152672AE9299}" destId="{CFE1D4C9-F06E-460A-97D1-6A8B8FE07563}" srcOrd="3" destOrd="0" parTransId="{9221579D-034F-439A-A9EF-AEC3190545DB}" sibTransId="{E9976203-5B54-43DB-9B45-171965DFC9F9}"/>
    <dgm:cxn modelId="{D53A437B-DDCE-4D1E-8844-236DF4B024CF}" srcId="{7D2B1B2A-E7C1-4ACF-A990-152672AE9299}" destId="{F01F6202-9D48-4CDE-94ED-3431734120C5}" srcOrd="1" destOrd="0" parTransId="{3E61DAE7-B17D-4909-9E68-8807B3CDB6BE}" sibTransId="{C649365F-73BB-4976-AE09-9FB96915E4D8}"/>
    <dgm:cxn modelId="{971FFE14-5550-4839-B66C-119879EB46FD}" type="presOf" srcId="{F01F6202-9D48-4CDE-94ED-3431734120C5}" destId="{352CCB3C-BA12-4F6A-AC6E-AAFD441A2312}" srcOrd="0" destOrd="0" presId="urn:microsoft.com/office/officeart/2011/layout/RadialPictureList"/>
    <dgm:cxn modelId="{623CBE1D-F32C-4187-9488-2E50C5A7453B}" type="presParOf" srcId="{4C66AFE2-B4E3-46A8-AEBA-DEECFF1DACEE}" destId="{89907F10-DC2A-461C-A587-5C06307AA849}" srcOrd="0" destOrd="0" presId="urn:microsoft.com/office/officeart/2011/layout/RadialPictureList"/>
    <dgm:cxn modelId="{D3F06FFB-128B-4638-8269-20C6316E836D}" type="presParOf" srcId="{4C66AFE2-B4E3-46A8-AEBA-DEECFF1DACEE}" destId="{AEE5C55F-868D-465E-B95A-306559ACE172}" srcOrd="1" destOrd="0" presId="urn:microsoft.com/office/officeart/2011/layout/RadialPictureList"/>
    <dgm:cxn modelId="{70DE9120-EDAC-40C5-898D-A310828B05A3}" type="presParOf" srcId="{4C66AFE2-B4E3-46A8-AEBA-DEECFF1DACEE}" destId="{67D5A430-FB2D-4B6A-9679-35B7B9B975E5}" srcOrd="2" destOrd="0" presId="urn:microsoft.com/office/officeart/2011/layout/RadialPictureList"/>
    <dgm:cxn modelId="{61FD56F9-7FF7-48BE-A2A7-BD993E01DF33}" type="presParOf" srcId="{4C66AFE2-B4E3-46A8-AEBA-DEECFF1DACEE}" destId="{BFFA1EAE-2343-4BC8-85E9-7ADBA7605675}" srcOrd="3" destOrd="0" presId="urn:microsoft.com/office/officeart/2011/layout/RadialPictureList"/>
    <dgm:cxn modelId="{38293E90-494B-48E0-A13F-F788756F863E}" type="presParOf" srcId="{4C66AFE2-B4E3-46A8-AEBA-DEECFF1DACEE}" destId="{1A777A07-F8C7-4273-9D5D-16779ADBF1C6}" srcOrd="4" destOrd="0" presId="urn:microsoft.com/office/officeart/2011/layout/RadialPictureList"/>
    <dgm:cxn modelId="{A2E0F541-87D9-47CE-AEC9-0402BFD92F71}" type="presParOf" srcId="{1A777A07-F8C7-4273-9D5D-16779ADBF1C6}" destId="{581F18BC-EBDE-4672-ABAE-382AA1C64B2E}" srcOrd="0" destOrd="0" presId="urn:microsoft.com/office/officeart/2011/layout/RadialPictureList"/>
    <dgm:cxn modelId="{933F69F3-B14C-4B09-82DB-832FEE0C0167}" type="presParOf" srcId="{4C66AFE2-B4E3-46A8-AEBA-DEECFF1DACEE}" destId="{352CCB3C-BA12-4F6A-AC6E-AAFD441A2312}" srcOrd="5" destOrd="0" presId="urn:microsoft.com/office/officeart/2011/layout/RadialPictureList"/>
    <dgm:cxn modelId="{49E69ED7-38C4-43D6-9A33-A7E49783EB19}" type="presParOf" srcId="{4C66AFE2-B4E3-46A8-AEBA-DEECFF1DACEE}" destId="{36F3FB35-3358-4BFE-866E-A07808304A15}" srcOrd="6" destOrd="0" presId="urn:microsoft.com/office/officeart/2011/layout/RadialPictureList"/>
    <dgm:cxn modelId="{CFF19194-8140-4924-8FEA-A1C7E441F05E}" type="presParOf" srcId="{36F3FB35-3358-4BFE-866E-A07808304A15}" destId="{184C1EC8-537D-410C-A16E-51E3B1A0E202}" srcOrd="0" destOrd="0" presId="urn:microsoft.com/office/officeart/2011/layout/RadialPictureList"/>
    <dgm:cxn modelId="{EE2BB5EB-4BF9-48B9-8AFF-E23EDBAF0DE5}" type="presParOf" srcId="{4C66AFE2-B4E3-46A8-AEBA-DEECFF1DACEE}" destId="{CED0A5FA-C539-4773-8F52-CEF78C2AF364}" srcOrd="7" destOrd="0" presId="urn:microsoft.com/office/officeart/2011/layout/RadialPictureList"/>
    <dgm:cxn modelId="{703BB5FA-6AE7-4543-9C73-B37D8C26B498}" type="presParOf" srcId="{4C66AFE2-B4E3-46A8-AEBA-DEECFF1DACEE}" destId="{ACCA15CE-6709-48DE-AC71-928E49A2BE09}" srcOrd="8" destOrd="0" presId="urn:microsoft.com/office/officeart/2011/layout/RadialPictureList"/>
    <dgm:cxn modelId="{1478E7FE-E044-47CB-AC4B-ECA0B04D58D8}" type="presParOf" srcId="{ACCA15CE-6709-48DE-AC71-928E49A2BE09}" destId="{EB9FCDC9-FE08-4373-8AB6-A5043F2C1826}" srcOrd="0" destOrd="0" presId="urn:microsoft.com/office/officeart/2011/layout/RadialPictureList"/>
    <dgm:cxn modelId="{569BBA7B-488C-43C7-A5B5-A51F7B1227E8}" type="presParOf" srcId="{4C66AFE2-B4E3-46A8-AEBA-DEECFF1DACEE}" destId="{70A6B699-92DB-45E6-A650-7E86814AB9F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34E37-A5C7-4B17-AA9B-7055F58FA5F1}">
      <dsp:nvSpPr>
        <dsp:cNvPr id="0" name=""/>
        <dsp:cNvSpPr/>
      </dsp:nvSpPr>
      <dsp:spPr>
        <a:xfrm>
          <a:off x="0" y="0"/>
          <a:ext cx="4680520" cy="46805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94C05A-5A77-4EB8-9E49-9FC349357F2B}">
      <dsp:nvSpPr>
        <dsp:cNvPr id="0" name=""/>
        <dsp:cNvSpPr/>
      </dsp:nvSpPr>
      <dsp:spPr>
        <a:xfrm>
          <a:off x="2340260" y="0"/>
          <a:ext cx="6084676" cy="4680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DEFINICIÓN</a:t>
          </a:r>
          <a:endParaRPr lang="es-ES" sz="3700" kern="1200" dirty="0"/>
        </a:p>
      </dsp:txBody>
      <dsp:txXfrm>
        <a:off x="2340260" y="0"/>
        <a:ext cx="3042338" cy="1404159"/>
      </dsp:txXfrm>
    </dsp:sp>
    <dsp:sp modelId="{47D29EE4-AB45-4883-8E95-748EA025CD72}">
      <dsp:nvSpPr>
        <dsp:cNvPr id="0" name=""/>
        <dsp:cNvSpPr/>
      </dsp:nvSpPr>
      <dsp:spPr>
        <a:xfrm>
          <a:off x="819092" y="1404159"/>
          <a:ext cx="3042334" cy="30423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681C2-5FF7-44A8-B6BA-C28D0B4F7DA8}">
      <dsp:nvSpPr>
        <dsp:cNvPr id="0" name=""/>
        <dsp:cNvSpPr/>
      </dsp:nvSpPr>
      <dsp:spPr>
        <a:xfrm>
          <a:off x="2340260" y="1404159"/>
          <a:ext cx="6084676" cy="30423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MISIÓN</a:t>
          </a:r>
        </a:p>
      </dsp:txBody>
      <dsp:txXfrm>
        <a:off x="2340260" y="1404159"/>
        <a:ext cx="3042338" cy="1404154"/>
      </dsp:txXfrm>
    </dsp:sp>
    <dsp:sp modelId="{6A05B2C0-738F-4010-8781-CEC3650E7961}">
      <dsp:nvSpPr>
        <dsp:cNvPr id="0" name=""/>
        <dsp:cNvSpPr/>
      </dsp:nvSpPr>
      <dsp:spPr>
        <a:xfrm>
          <a:off x="1638182" y="2808313"/>
          <a:ext cx="1404154" cy="140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534A2-707F-4DD3-B16A-CFE20C8504D1}">
      <dsp:nvSpPr>
        <dsp:cNvPr id="0" name=""/>
        <dsp:cNvSpPr/>
      </dsp:nvSpPr>
      <dsp:spPr>
        <a:xfrm>
          <a:off x="2340260" y="2748903"/>
          <a:ext cx="6084676" cy="1522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VISIÓN</a:t>
          </a:r>
          <a:endParaRPr lang="es-ES" sz="3700" kern="1200" dirty="0"/>
        </a:p>
      </dsp:txBody>
      <dsp:txXfrm>
        <a:off x="2340260" y="2748903"/>
        <a:ext cx="3042338" cy="1522974"/>
      </dsp:txXfrm>
    </dsp:sp>
    <dsp:sp modelId="{F00F321C-733C-4786-8155-59CFFAC517F0}">
      <dsp:nvSpPr>
        <dsp:cNvPr id="0" name=""/>
        <dsp:cNvSpPr/>
      </dsp:nvSpPr>
      <dsp:spPr>
        <a:xfrm>
          <a:off x="5382598" y="0"/>
          <a:ext cx="3042338" cy="140415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FUTURVALIA ES UNA COOPERATIVA DE INICIATIVA SOCIAL SIN ÁNIMO DE LUCRO BAJO EL EPÍGRAFE DE CENTRO ESPECIAL DE EMPLEO </a:t>
          </a:r>
          <a:endParaRPr lang="es-ES" sz="1000" kern="1200" dirty="0"/>
        </a:p>
      </dsp:txBody>
      <dsp:txXfrm>
        <a:off x="5382598" y="0"/>
        <a:ext cx="3042338" cy="1404159"/>
      </dsp:txXfrm>
    </dsp:sp>
    <dsp:sp modelId="{8F16EA06-BDF0-41FC-AA46-DBBBD8FACF4D}">
      <dsp:nvSpPr>
        <dsp:cNvPr id="0" name=""/>
        <dsp:cNvSpPr/>
      </dsp:nvSpPr>
      <dsp:spPr>
        <a:xfrm>
          <a:off x="5382598" y="1404159"/>
          <a:ext cx="3042338" cy="140415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GARANTIZAR LA INCLUSIÓN LABORAL DE LOS COLECTIVOS MÁS DESFAVORECIDOS A TRAVÉS DE PROYECTOS GENERADORES DE EMPLEO, DISEÑADOS BAJO PRINCIPIOS DE SOSTENIBILIDAD ECONÓMICA Y SOCIAL.</a:t>
          </a:r>
        </a:p>
      </dsp:txBody>
      <dsp:txXfrm>
        <a:off x="5382598" y="1404159"/>
        <a:ext cx="3042338" cy="1404154"/>
      </dsp:txXfrm>
    </dsp:sp>
    <dsp:sp modelId="{7A2E7B5F-9701-498D-8E1E-DB4398458001}">
      <dsp:nvSpPr>
        <dsp:cNvPr id="0" name=""/>
        <dsp:cNvSpPr/>
      </dsp:nvSpPr>
      <dsp:spPr>
        <a:xfrm>
          <a:off x="5382598" y="2808313"/>
          <a:ext cx="3042338" cy="140415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QUEREMOS SER UNA ORGANIZACIÓN  EFICAZ,  PARTICIPADA, COHESIONADA, RECONOCIDA  Y VERTEBRADA CON EFICIENCIA QUE SE ORGANIZA CON CALIDAD Y ÉTICA CON EL OBJETIVO DE RESTITUCIÓN DE DERECHOS PRESTANDO LOS APOYOS NECESARIOS A TRAVÉS DE NUESTRA RED DE SERVICIOS  A CADA UNA DE LAS PERSONAS CON DISCAPACIDAD EN SU PROYECTO ESPECIFICO LABORAL.</a:t>
          </a:r>
          <a:endParaRPr lang="es-ES" sz="900" kern="1200" dirty="0"/>
        </a:p>
      </dsp:txBody>
      <dsp:txXfrm>
        <a:off x="5382598" y="2808313"/>
        <a:ext cx="3042338" cy="14041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F55E9-3546-4C64-9B65-D77F25DF0B14}">
      <dsp:nvSpPr>
        <dsp:cNvPr id="0" name=""/>
        <dsp:cNvSpPr/>
      </dsp:nvSpPr>
      <dsp:spPr>
        <a:xfrm rot="16200000">
          <a:off x="-1560376" y="1564591"/>
          <a:ext cx="4608512" cy="1479328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SERVICIOS DE CONSULTORIA SOCIAL E IMPLANTACIÓN DE RESPONSABILIDAD SOCIAL CORPORATIVA.</a:t>
          </a:r>
          <a:endParaRPr lang="es-ES" sz="1100" kern="1200" dirty="0"/>
        </a:p>
      </dsp:txBody>
      <dsp:txXfrm rot="16200000">
        <a:off x="-1560376" y="1564591"/>
        <a:ext cx="4608512" cy="1479328"/>
      </dsp:txXfrm>
    </dsp:sp>
    <dsp:sp modelId="{5D4AE553-1B44-4244-98ED-F77A43E6918B}">
      <dsp:nvSpPr>
        <dsp:cNvPr id="0" name=""/>
        <dsp:cNvSpPr/>
      </dsp:nvSpPr>
      <dsp:spPr>
        <a:xfrm rot="16200000">
          <a:off x="29901" y="1564591"/>
          <a:ext cx="4608512" cy="1479328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shade val="15000"/>
                <a:satMod val="18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shade val="45000"/>
                <a:satMod val="170000"/>
              </a:schemeClr>
            </a:gs>
            <a:gs pos="70000">
              <a:schemeClr val="accent5">
                <a:alpha val="90000"/>
                <a:hueOff val="0"/>
                <a:satOff val="0"/>
                <a:lumOff val="0"/>
                <a:alphaOff val="-10000"/>
                <a:tint val="99000"/>
                <a:shade val="65000"/>
                <a:satMod val="15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GESTIÓN DE AYUDAS PÚBLICAS Y SUVENCIONES.</a:t>
          </a:r>
          <a:endParaRPr lang="es-ES" sz="1100" kern="1200" dirty="0"/>
        </a:p>
      </dsp:txBody>
      <dsp:txXfrm rot="16200000">
        <a:off x="29901" y="1564591"/>
        <a:ext cx="4608512" cy="1479328"/>
      </dsp:txXfrm>
    </dsp:sp>
    <dsp:sp modelId="{7977ADCF-D22F-4EE1-A54D-16DA753D2DF8}">
      <dsp:nvSpPr>
        <dsp:cNvPr id="0" name=""/>
        <dsp:cNvSpPr/>
      </dsp:nvSpPr>
      <dsp:spPr>
        <a:xfrm rot="16200000">
          <a:off x="1620179" y="1564591"/>
          <a:ext cx="4608512" cy="1479328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15000"/>
                <a:satMod val="18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hade val="45000"/>
                <a:satMod val="170000"/>
              </a:schemeClr>
            </a:gs>
            <a:gs pos="70000">
              <a:schemeClr val="accent5">
                <a:alpha val="90000"/>
                <a:hueOff val="0"/>
                <a:satOff val="0"/>
                <a:lumOff val="0"/>
                <a:alphaOff val="-20000"/>
                <a:tint val="99000"/>
                <a:shade val="65000"/>
                <a:satMod val="15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AGENCIA PRIVADA DE CONTRATACIÓN ESPECIALIZADA EN LA SELECCIÓN DE PERSONAL DE PERSONAS CON DISCAPACIDAD.</a:t>
          </a:r>
          <a:endParaRPr lang="es-ES" sz="1100" kern="1200" dirty="0"/>
        </a:p>
      </dsp:txBody>
      <dsp:txXfrm rot="16200000">
        <a:off x="1620179" y="1564591"/>
        <a:ext cx="4608512" cy="1479328"/>
      </dsp:txXfrm>
    </dsp:sp>
    <dsp:sp modelId="{5D76AFBB-ADF6-46D9-B338-3C7D9C9F0AD6}">
      <dsp:nvSpPr>
        <dsp:cNvPr id="0" name=""/>
        <dsp:cNvSpPr/>
      </dsp:nvSpPr>
      <dsp:spPr>
        <a:xfrm rot="16200000">
          <a:off x="3210458" y="1564591"/>
          <a:ext cx="4608512" cy="1479328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shade val="15000"/>
                <a:satMod val="18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shade val="45000"/>
                <a:satMod val="170000"/>
              </a:schemeClr>
            </a:gs>
            <a:gs pos="70000">
              <a:schemeClr val="accent5">
                <a:alpha val="90000"/>
                <a:hueOff val="0"/>
                <a:satOff val="0"/>
                <a:lumOff val="0"/>
                <a:alphaOff val="-30000"/>
                <a:tint val="99000"/>
                <a:shade val="65000"/>
                <a:satMod val="15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ELABORACIÓN Y DESARROLLO DE PROYECTOS GENERADORES DE EMPLEO CONJUNTAMENTE CON LAS EMPRESAS.</a:t>
          </a:r>
        </a:p>
      </dsp:txBody>
      <dsp:txXfrm rot="16200000">
        <a:off x="3210458" y="1564591"/>
        <a:ext cx="4608512" cy="1479328"/>
      </dsp:txXfrm>
    </dsp:sp>
    <dsp:sp modelId="{8A432288-22CA-40AD-BC4F-5F4A528AE831}">
      <dsp:nvSpPr>
        <dsp:cNvPr id="0" name=""/>
        <dsp:cNvSpPr/>
      </dsp:nvSpPr>
      <dsp:spPr>
        <a:xfrm rot="16200000">
          <a:off x="4800736" y="1564591"/>
          <a:ext cx="4608512" cy="1479328"/>
        </a:xfrm>
        <a:prstGeom prst="flowChartManualOperati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5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OBRA Y SERVICIOS PARA EMPRESAS: DIGITALIZACIÓN, LIMPIEZA Y JARDINERIA, PUBLICIDAD, GESTIÓN ADMINISTRATIVA Y CONSERJERIA ETC.</a:t>
          </a:r>
        </a:p>
      </dsp:txBody>
      <dsp:txXfrm rot="16200000">
        <a:off x="4800736" y="1564591"/>
        <a:ext cx="4608512" cy="14793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359157-8660-4269-93FA-4CCAC27E4AC1}">
      <dsp:nvSpPr>
        <dsp:cNvPr id="0" name=""/>
        <dsp:cNvSpPr/>
      </dsp:nvSpPr>
      <dsp:spPr>
        <a:xfrm>
          <a:off x="0" y="0"/>
          <a:ext cx="1598972" cy="566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Identificación de nichos de empleo y ocupaciones demandas</a:t>
          </a:r>
          <a:endParaRPr lang="es-ES" sz="1600" kern="1200" dirty="0"/>
        </a:p>
      </dsp:txBody>
      <dsp:txXfrm>
        <a:off x="0" y="2264499"/>
        <a:ext cx="1598972" cy="2264499"/>
      </dsp:txXfrm>
    </dsp:sp>
    <dsp:sp modelId="{B3A5C2D7-D33E-4B63-97E3-42851E1B85C7}">
      <dsp:nvSpPr>
        <dsp:cNvPr id="0" name=""/>
        <dsp:cNvSpPr/>
      </dsp:nvSpPr>
      <dsp:spPr>
        <a:xfrm>
          <a:off x="47969" y="339674"/>
          <a:ext cx="1503033" cy="18851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1000" r="-7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4EF1F7-9496-4F41-A811-51C3386B9A03}">
      <dsp:nvSpPr>
        <dsp:cNvPr id="0" name=""/>
        <dsp:cNvSpPr/>
      </dsp:nvSpPr>
      <dsp:spPr>
        <a:xfrm>
          <a:off x="1646941" y="0"/>
          <a:ext cx="1598972" cy="566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Definición de perfiles profesionales</a:t>
          </a:r>
          <a:endParaRPr lang="es-ES" sz="1600" kern="1200" dirty="0"/>
        </a:p>
      </dsp:txBody>
      <dsp:txXfrm>
        <a:off x="1646941" y="2264499"/>
        <a:ext cx="1598972" cy="2264499"/>
      </dsp:txXfrm>
    </dsp:sp>
    <dsp:sp modelId="{7EE27B78-B5A0-462C-A6A7-6CA996D99F78}">
      <dsp:nvSpPr>
        <dsp:cNvPr id="0" name=""/>
        <dsp:cNvSpPr/>
      </dsp:nvSpPr>
      <dsp:spPr>
        <a:xfrm>
          <a:off x="1694910" y="339674"/>
          <a:ext cx="1503033" cy="18851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17A050-1F72-4C4E-86CF-C2ECE6AFA8E8}">
      <dsp:nvSpPr>
        <dsp:cNvPr id="0" name=""/>
        <dsp:cNvSpPr/>
      </dsp:nvSpPr>
      <dsp:spPr>
        <a:xfrm>
          <a:off x="3293882" y="0"/>
          <a:ext cx="1598972" cy="566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Diseño itinerarios formativos y capacitación colectivos en exclusión</a:t>
          </a:r>
        </a:p>
      </dsp:txBody>
      <dsp:txXfrm>
        <a:off x="3293882" y="2264499"/>
        <a:ext cx="1598972" cy="2264499"/>
      </dsp:txXfrm>
    </dsp:sp>
    <dsp:sp modelId="{D962AFB1-04E7-41E9-AC65-91DEDBABBF3D}">
      <dsp:nvSpPr>
        <dsp:cNvPr id="0" name=""/>
        <dsp:cNvSpPr/>
      </dsp:nvSpPr>
      <dsp:spPr>
        <a:xfrm>
          <a:off x="3341852" y="339674"/>
          <a:ext cx="1503033" cy="18851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B3F9D9-EFD2-47FE-9132-8074536EF1C7}">
      <dsp:nvSpPr>
        <dsp:cNvPr id="0" name=""/>
        <dsp:cNvSpPr/>
      </dsp:nvSpPr>
      <dsp:spPr>
        <a:xfrm>
          <a:off x="4940824" y="0"/>
          <a:ext cx="1598972" cy="566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Formación laboral y prácticas formativas empresas</a:t>
          </a:r>
          <a:endParaRPr lang="es-ES" sz="1600" kern="1200" dirty="0"/>
        </a:p>
      </dsp:txBody>
      <dsp:txXfrm>
        <a:off x="4940824" y="2264499"/>
        <a:ext cx="1598972" cy="2264499"/>
      </dsp:txXfrm>
    </dsp:sp>
    <dsp:sp modelId="{7A6FEA2E-04B8-430E-8318-2E068D74CE64}">
      <dsp:nvSpPr>
        <dsp:cNvPr id="0" name=""/>
        <dsp:cNvSpPr/>
      </dsp:nvSpPr>
      <dsp:spPr>
        <a:xfrm>
          <a:off x="4988793" y="339674"/>
          <a:ext cx="1503033" cy="18851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DFEE74-0CD9-4BE2-8E34-B4A204DABA0E}">
      <dsp:nvSpPr>
        <dsp:cNvPr id="0" name=""/>
        <dsp:cNvSpPr/>
      </dsp:nvSpPr>
      <dsp:spPr>
        <a:xfrm>
          <a:off x="6587765" y="0"/>
          <a:ext cx="1598972" cy="5661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Inserción laboral Empleo con apoyo</a:t>
          </a:r>
          <a:endParaRPr lang="es-ES" sz="1600" kern="1200" dirty="0"/>
        </a:p>
      </dsp:txBody>
      <dsp:txXfrm>
        <a:off x="6587765" y="2264499"/>
        <a:ext cx="1598972" cy="2264499"/>
      </dsp:txXfrm>
    </dsp:sp>
    <dsp:sp modelId="{16CC5971-2B2E-40BA-A3BF-CC715FF0A894}">
      <dsp:nvSpPr>
        <dsp:cNvPr id="0" name=""/>
        <dsp:cNvSpPr/>
      </dsp:nvSpPr>
      <dsp:spPr>
        <a:xfrm>
          <a:off x="6635734" y="339674"/>
          <a:ext cx="1503033" cy="18851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9000" r="-5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BD8C33-F808-4CC0-A037-2CB3803F9D7D}">
      <dsp:nvSpPr>
        <dsp:cNvPr id="0" name=""/>
        <dsp:cNvSpPr/>
      </dsp:nvSpPr>
      <dsp:spPr>
        <a:xfrm>
          <a:off x="327469" y="4528998"/>
          <a:ext cx="7531798" cy="849187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84C9F-FA42-42C4-A7E6-49BDCA825EB0}">
      <dsp:nvSpPr>
        <dsp:cNvPr id="0" name=""/>
        <dsp:cNvSpPr/>
      </dsp:nvSpPr>
      <dsp:spPr>
        <a:xfrm>
          <a:off x="2520280" y="0"/>
          <a:ext cx="6120680" cy="612068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TODA LA SOCIEDAD</a:t>
          </a:r>
          <a:endParaRPr lang="es-ES" sz="1300" kern="1200" dirty="0"/>
        </a:p>
      </dsp:txBody>
      <dsp:txXfrm>
        <a:off x="4724948" y="306033"/>
        <a:ext cx="1711342" cy="918102"/>
      </dsp:txXfrm>
    </dsp:sp>
    <dsp:sp modelId="{313F8C8B-8E01-4C67-A65F-07049FA14D91}">
      <dsp:nvSpPr>
        <dsp:cNvPr id="0" name=""/>
        <dsp:cNvSpPr/>
      </dsp:nvSpPr>
      <dsp:spPr>
        <a:xfrm>
          <a:off x="2520265" y="1224135"/>
          <a:ext cx="4896544" cy="489654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73080"/>
                <a:satOff val="-12641"/>
                <a:lumOff val="22987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73080"/>
                <a:satOff val="-12641"/>
                <a:lumOff val="22987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73080"/>
                <a:satOff val="-12641"/>
                <a:lumOff val="2298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73080"/>
                <a:satOff val="-12641"/>
                <a:lumOff val="2298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AAPP/EMPRESAS</a:t>
          </a:r>
          <a:endParaRPr lang="es-ES" sz="1300" kern="1200" dirty="0"/>
        </a:p>
      </dsp:txBody>
      <dsp:txXfrm>
        <a:off x="4112866" y="1517928"/>
        <a:ext cx="1711342" cy="881377"/>
      </dsp:txXfrm>
    </dsp:sp>
    <dsp:sp modelId="{16FF026D-E8A8-4BF7-B97B-85BDD8152543}">
      <dsp:nvSpPr>
        <dsp:cNvPr id="0" name=""/>
        <dsp:cNvSpPr/>
      </dsp:nvSpPr>
      <dsp:spPr>
        <a:xfrm>
          <a:off x="2592281" y="2448271"/>
          <a:ext cx="3672408" cy="367240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46161"/>
                <a:satOff val="-25283"/>
                <a:lumOff val="45974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46161"/>
                <a:satOff val="-25283"/>
                <a:lumOff val="45974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46161"/>
                <a:satOff val="-25283"/>
                <a:lumOff val="4597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46161"/>
                <a:satOff val="-25283"/>
                <a:lumOff val="4597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FAMILIAS/AMIGOS</a:t>
          </a:r>
          <a:endParaRPr lang="es-ES" sz="1300" kern="1200" dirty="0"/>
        </a:p>
      </dsp:txBody>
      <dsp:txXfrm>
        <a:off x="3572814" y="2723702"/>
        <a:ext cx="1711342" cy="826291"/>
      </dsp:txXfrm>
    </dsp:sp>
    <dsp:sp modelId="{46B282BC-C99E-4B92-B816-CCC6730F74E5}">
      <dsp:nvSpPr>
        <dsp:cNvPr id="0" name=""/>
        <dsp:cNvSpPr/>
      </dsp:nvSpPr>
      <dsp:spPr>
        <a:xfrm>
          <a:off x="2736301" y="3672408"/>
          <a:ext cx="2448272" cy="24482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094842" y="4284475"/>
        <a:ext cx="1731189" cy="12241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54F2B-69C5-4B62-A4EA-D46233290E58}">
      <dsp:nvSpPr>
        <dsp:cNvPr id="0" name=""/>
        <dsp:cNvSpPr/>
      </dsp:nvSpPr>
      <dsp:spPr>
        <a:xfrm>
          <a:off x="3381230" y="1788693"/>
          <a:ext cx="2273506" cy="196667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PERSONA</a:t>
          </a:r>
          <a:endParaRPr lang="es-ES" sz="1500" kern="1200" dirty="0"/>
        </a:p>
      </dsp:txBody>
      <dsp:txXfrm>
        <a:off x="3381230" y="1788693"/>
        <a:ext cx="2273506" cy="1966675"/>
      </dsp:txXfrm>
    </dsp:sp>
    <dsp:sp modelId="{F5558DE2-75D0-4063-A063-4EF2685CDA61}">
      <dsp:nvSpPr>
        <dsp:cNvPr id="0" name=""/>
        <dsp:cNvSpPr/>
      </dsp:nvSpPr>
      <dsp:spPr>
        <a:xfrm>
          <a:off x="4804882" y="847771"/>
          <a:ext cx="857787" cy="7390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F13CA03-FE8E-4685-B6FE-56F24FF24D56}">
      <dsp:nvSpPr>
        <dsp:cNvPr id="0" name=""/>
        <dsp:cNvSpPr/>
      </dsp:nvSpPr>
      <dsp:spPr>
        <a:xfrm>
          <a:off x="3590653" y="0"/>
          <a:ext cx="1863122" cy="1611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ANALISIS ESPECIFICIDAD</a:t>
          </a:r>
          <a:endParaRPr lang="es-ES" sz="1200" kern="1200" dirty="0"/>
        </a:p>
      </dsp:txBody>
      <dsp:txXfrm>
        <a:off x="3590653" y="0"/>
        <a:ext cx="1863122" cy="1611819"/>
      </dsp:txXfrm>
    </dsp:sp>
    <dsp:sp modelId="{17E505ED-C938-483D-ADD5-08BBF594BE8B}">
      <dsp:nvSpPr>
        <dsp:cNvPr id="0" name=""/>
        <dsp:cNvSpPr/>
      </dsp:nvSpPr>
      <dsp:spPr>
        <a:xfrm>
          <a:off x="5805986" y="2229490"/>
          <a:ext cx="857787" cy="7390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06184A-62A1-4A3C-9B3B-1620171F93BE}">
      <dsp:nvSpPr>
        <dsp:cNvPr id="0" name=""/>
        <dsp:cNvSpPr/>
      </dsp:nvSpPr>
      <dsp:spPr>
        <a:xfrm>
          <a:off x="5299352" y="991377"/>
          <a:ext cx="1863122" cy="1611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shade val="15000"/>
                <a:satMod val="180000"/>
              </a:schemeClr>
            </a:gs>
            <a:gs pos="50000">
              <a:schemeClr val="accent2">
                <a:hueOff val="-4032637"/>
                <a:satOff val="1754"/>
                <a:lumOff val="510"/>
                <a:alphaOff val="0"/>
                <a:shade val="45000"/>
                <a:satMod val="170000"/>
              </a:schemeClr>
            </a:gs>
            <a:gs pos="70000">
              <a:schemeClr val="accent2">
                <a:hueOff val="-4032637"/>
                <a:satOff val="1754"/>
                <a:lumOff val="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CAPACITACION INDIVIDUAL</a:t>
          </a:r>
          <a:endParaRPr lang="es-ES" sz="1200" kern="1200" dirty="0"/>
        </a:p>
      </dsp:txBody>
      <dsp:txXfrm>
        <a:off x="5299352" y="991377"/>
        <a:ext cx="1863122" cy="1611819"/>
      </dsp:txXfrm>
    </dsp:sp>
    <dsp:sp modelId="{37D90F1D-C222-43C0-ADA5-B4E236F5FFFA}">
      <dsp:nvSpPr>
        <dsp:cNvPr id="0" name=""/>
        <dsp:cNvSpPr/>
      </dsp:nvSpPr>
      <dsp:spPr>
        <a:xfrm>
          <a:off x="5110554" y="3789190"/>
          <a:ext cx="857787" cy="7390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5098D6-6FCF-47C7-9078-1958007807FA}">
      <dsp:nvSpPr>
        <dsp:cNvPr id="0" name=""/>
        <dsp:cNvSpPr/>
      </dsp:nvSpPr>
      <dsp:spPr>
        <a:xfrm>
          <a:off x="5299352" y="2940309"/>
          <a:ext cx="1863122" cy="1611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shade val="15000"/>
                <a:satMod val="180000"/>
              </a:schemeClr>
            </a:gs>
            <a:gs pos="50000">
              <a:schemeClr val="accent2">
                <a:hueOff val="-8065275"/>
                <a:satOff val="3508"/>
                <a:lumOff val="1020"/>
                <a:alphaOff val="0"/>
                <a:shade val="45000"/>
                <a:satMod val="170000"/>
              </a:schemeClr>
            </a:gs>
            <a:gs pos="70000">
              <a:schemeClr val="accent2">
                <a:hueOff val="-8065275"/>
                <a:satOff val="3508"/>
                <a:lumOff val="10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ADAPTACION ACCESIBILIDAD FORMATIVA</a:t>
          </a:r>
          <a:endParaRPr lang="es-ES" sz="1200" kern="1200" dirty="0"/>
        </a:p>
      </dsp:txBody>
      <dsp:txXfrm>
        <a:off x="5299352" y="2940309"/>
        <a:ext cx="1863122" cy="1611819"/>
      </dsp:txXfrm>
    </dsp:sp>
    <dsp:sp modelId="{B0DFA7B7-E773-4214-8B7B-00D1DF2EC126}">
      <dsp:nvSpPr>
        <dsp:cNvPr id="0" name=""/>
        <dsp:cNvSpPr/>
      </dsp:nvSpPr>
      <dsp:spPr>
        <a:xfrm>
          <a:off x="3385460" y="3951093"/>
          <a:ext cx="857787" cy="7390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BFEE97-3947-48F3-A3A9-AD02C5CAF3E6}">
      <dsp:nvSpPr>
        <dsp:cNvPr id="0" name=""/>
        <dsp:cNvSpPr/>
      </dsp:nvSpPr>
      <dsp:spPr>
        <a:xfrm>
          <a:off x="3590653" y="3932796"/>
          <a:ext cx="1863122" cy="1611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12097913"/>
                <a:satOff val="5261"/>
                <a:lumOff val="1530"/>
                <a:alphaOff val="0"/>
                <a:shade val="15000"/>
                <a:satMod val="180000"/>
              </a:schemeClr>
            </a:gs>
            <a:gs pos="50000">
              <a:schemeClr val="accent2">
                <a:hueOff val="-12097913"/>
                <a:satOff val="5261"/>
                <a:lumOff val="1530"/>
                <a:alphaOff val="0"/>
                <a:shade val="45000"/>
                <a:satMod val="170000"/>
              </a:schemeClr>
            </a:gs>
            <a:gs pos="70000">
              <a:schemeClr val="accent2">
                <a:hueOff val="-12097913"/>
                <a:satOff val="5261"/>
                <a:lumOff val="1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097913"/>
                <a:satOff val="5261"/>
                <a:lumOff val="1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PRACTICAS LABORALES CON APOYO </a:t>
          </a:r>
          <a:endParaRPr lang="es-ES" sz="1200" kern="1200" dirty="0"/>
        </a:p>
      </dsp:txBody>
      <dsp:txXfrm>
        <a:off x="3590653" y="3932796"/>
        <a:ext cx="1863122" cy="1611819"/>
      </dsp:txXfrm>
    </dsp:sp>
    <dsp:sp modelId="{1BB92D8E-96FD-47D8-BD4F-79F86DBDEEE3}">
      <dsp:nvSpPr>
        <dsp:cNvPr id="0" name=""/>
        <dsp:cNvSpPr/>
      </dsp:nvSpPr>
      <dsp:spPr>
        <a:xfrm>
          <a:off x="2367962" y="2569929"/>
          <a:ext cx="857787" cy="73909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937511-DFB8-418E-B82A-25B0502C55E5}">
      <dsp:nvSpPr>
        <dsp:cNvPr id="0" name=""/>
        <dsp:cNvSpPr/>
      </dsp:nvSpPr>
      <dsp:spPr>
        <a:xfrm>
          <a:off x="1874020" y="2941418"/>
          <a:ext cx="1863122" cy="1611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shade val="15000"/>
                <a:satMod val="180000"/>
              </a:schemeClr>
            </a:gs>
            <a:gs pos="50000">
              <a:schemeClr val="accent2">
                <a:hueOff val="-16130550"/>
                <a:satOff val="7015"/>
                <a:lumOff val="2040"/>
                <a:alphaOff val="0"/>
                <a:shade val="45000"/>
                <a:satMod val="170000"/>
              </a:schemeClr>
            </a:gs>
            <a:gs pos="70000">
              <a:schemeClr val="accent2">
                <a:hueOff val="-16130550"/>
                <a:satOff val="7015"/>
                <a:lumOff val="2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SEGUIMIENTO, CONTROL EVALUACIÓN</a:t>
          </a:r>
          <a:endParaRPr lang="es-ES" sz="1200" kern="1200" dirty="0"/>
        </a:p>
      </dsp:txBody>
      <dsp:txXfrm>
        <a:off x="1874020" y="2941418"/>
        <a:ext cx="1863122" cy="1611819"/>
      </dsp:txXfrm>
    </dsp:sp>
    <dsp:sp modelId="{28B4BE28-6BD1-4A41-ADC2-36DA6CC03D1C}">
      <dsp:nvSpPr>
        <dsp:cNvPr id="0" name=""/>
        <dsp:cNvSpPr/>
      </dsp:nvSpPr>
      <dsp:spPr>
        <a:xfrm>
          <a:off x="1874020" y="989159"/>
          <a:ext cx="1863122" cy="16118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EMPLEO NORMALIZADO</a:t>
          </a:r>
          <a:endParaRPr lang="es-ES" sz="1200" kern="1200" dirty="0"/>
        </a:p>
      </dsp:txBody>
      <dsp:txXfrm>
        <a:off x="1874020" y="989159"/>
        <a:ext cx="1863122" cy="16118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EEFCD-B0BE-47C5-96A8-F843037DE2CA}">
      <dsp:nvSpPr>
        <dsp:cNvPr id="0" name=""/>
        <dsp:cNvSpPr/>
      </dsp:nvSpPr>
      <dsp:spPr>
        <a:xfrm>
          <a:off x="2284614" y="183867"/>
          <a:ext cx="3649056" cy="1267269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D801D-D556-4D9A-8D1A-7205354088D4}">
      <dsp:nvSpPr>
        <dsp:cNvPr id="0" name=""/>
        <dsp:cNvSpPr/>
      </dsp:nvSpPr>
      <dsp:spPr>
        <a:xfrm>
          <a:off x="3761209" y="3286979"/>
          <a:ext cx="707181" cy="452596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B0B5FC-FDEB-4B35-8B08-38C96A831D25}">
      <dsp:nvSpPr>
        <dsp:cNvPr id="0" name=""/>
        <dsp:cNvSpPr/>
      </dsp:nvSpPr>
      <dsp:spPr>
        <a:xfrm>
          <a:off x="2417564" y="3649056"/>
          <a:ext cx="3394471" cy="84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CAPACITACIÓN PROFESIONAL</a:t>
          </a:r>
          <a:endParaRPr lang="es-ES" sz="1700" kern="1200" dirty="0"/>
        </a:p>
      </dsp:txBody>
      <dsp:txXfrm>
        <a:off x="2417564" y="3649056"/>
        <a:ext cx="3394471" cy="848617"/>
      </dsp:txXfrm>
    </dsp:sp>
    <dsp:sp modelId="{5678C4D2-4AD3-4751-BE43-7DDD78495284}">
      <dsp:nvSpPr>
        <dsp:cNvPr id="0" name=""/>
        <dsp:cNvSpPr/>
      </dsp:nvSpPr>
      <dsp:spPr>
        <a:xfrm>
          <a:off x="3611286" y="1549010"/>
          <a:ext cx="1272926" cy="1272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PCPI GARANTIA SOCIAL</a:t>
          </a:r>
          <a:endParaRPr lang="es-ES" sz="1100" kern="1200" dirty="0"/>
        </a:p>
      </dsp:txBody>
      <dsp:txXfrm>
        <a:off x="3611286" y="1549010"/>
        <a:ext cx="1272926" cy="1272926"/>
      </dsp:txXfrm>
    </dsp:sp>
    <dsp:sp modelId="{7195236C-1C5C-4022-B861-D39487546817}">
      <dsp:nvSpPr>
        <dsp:cNvPr id="0" name=""/>
        <dsp:cNvSpPr/>
      </dsp:nvSpPr>
      <dsp:spPr>
        <a:xfrm>
          <a:off x="2700436" y="594032"/>
          <a:ext cx="1272926" cy="1272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FORMACION PARA EL EMPLEO</a:t>
          </a:r>
          <a:endParaRPr lang="es-ES" sz="1100" kern="1200" dirty="0"/>
        </a:p>
      </dsp:txBody>
      <dsp:txXfrm>
        <a:off x="2700436" y="594032"/>
        <a:ext cx="1272926" cy="1272926"/>
      </dsp:txXfrm>
    </dsp:sp>
    <dsp:sp modelId="{B934C9A8-3334-4E02-9040-8027FECD0B8E}">
      <dsp:nvSpPr>
        <dsp:cNvPr id="0" name=""/>
        <dsp:cNvSpPr/>
      </dsp:nvSpPr>
      <dsp:spPr>
        <a:xfrm>
          <a:off x="4001650" y="286267"/>
          <a:ext cx="1272926" cy="1272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ESCUELAS TALLER</a:t>
          </a:r>
          <a:endParaRPr lang="es-ES" sz="1100" kern="1200" dirty="0"/>
        </a:p>
      </dsp:txBody>
      <dsp:txXfrm>
        <a:off x="4001650" y="286267"/>
        <a:ext cx="1272926" cy="1272926"/>
      </dsp:txXfrm>
    </dsp:sp>
    <dsp:sp modelId="{4EF93A48-F94F-4A41-91F9-F523C3BF1DFE}">
      <dsp:nvSpPr>
        <dsp:cNvPr id="0" name=""/>
        <dsp:cNvSpPr/>
      </dsp:nvSpPr>
      <dsp:spPr>
        <a:xfrm>
          <a:off x="2134691" y="28287"/>
          <a:ext cx="3960216" cy="31681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2A580-EB42-4C59-B59A-381665F07B8B}">
      <dsp:nvSpPr>
        <dsp:cNvPr id="0" name=""/>
        <dsp:cNvSpPr/>
      </dsp:nvSpPr>
      <dsp:spPr>
        <a:xfrm>
          <a:off x="1823005" y="1773793"/>
          <a:ext cx="2167969" cy="2167969"/>
        </a:xfrm>
        <a:prstGeom prst="gear9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EMPRESAS</a:t>
          </a:r>
          <a:endParaRPr lang="es-ES" sz="1300" kern="1200" dirty="0"/>
        </a:p>
      </dsp:txBody>
      <dsp:txXfrm>
        <a:off x="1823005" y="1773793"/>
        <a:ext cx="2167969" cy="2167969"/>
      </dsp:txXfrm>
    </dsp:sp>
    <dsp:sp modelId="{62E326A6-12FF-46AD-8A09-8B89BCB8A9DB}">
      <dsp:nvSpPr>
        <dsp:cNvPr id="0" name=""/>
        <dsp:cNvSpPr/>
      </dsp:nvSpPr>
      <dsp:spPr>
        <a:xfrm>
          <a:off x="561641" y="1261364"/>
          <a:ext cx="1576705" cy="1576705"/>
        </a:xfrm>
        <a:prstGeom prst="gear6">
          <a:avLst/>
        </a:prstGeom>
        <a:solidFill>
          <a:srgbClr val="00B05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PUESTOS</a:t>
          </a:r>
          <a:endParaRPr lang="es-ES" sz="1300" kern="1200" dirty="0"/>
        </a:p>
      </dsp:txBody>
      <dsp:txXfrm>
        <a:off x="561641" y="1261364"/>
        <a:ext cx="1576705" cy="1576705"/>
      </dsp:txXfrm>
    </dsp:sp>
    <dsp:sp modelId="{22BE7E85-9EAE-47D3-85AF-C54750B9BA4C}">
      <dsp:nvSpPr>
        <dsp:cNvPr id="0" name=""/>
        <dsp:cNvSpPr/>
      </dsp:nvSpPr>
      <dsp:spPr>
        <a:xfrm rot="20700000">
          <a:off x="1444757" y="173598"/>
          <a:ext cx="1544849" cy="1544849"/>
        </a:xfrm>
        <a:prstGeom prst="gear6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PERSONAS</a:t>
          </a:r>
          <a:endParaRPr lang="es-ES" sz="1300" kern="1200" dirty="0"/>
        </a:p>
      </dsp:txBody>
      <dsp:txXfrm>
        <a:off x="1783588" y="512429"/>
        <a:ext cx="867187" cy="867187"/>
      </dsp:txXfrm>
    </dsp:sp>
    <dsp:sp modelId="{5E2B2F13-82E7-4B72-8B7B-CCBD10F4C5FD}">
      <dsp:nvSpPr>
        <dsp:cNvPr id="0" name=""/>
        <dsp:cNvSpPr/>
      </dsp:nvSpPr>
      <dsp:spPr>
        <a:xfrm>
          <a:off x="1653554" y="1448211"/>
          <a:ext cx="2775001" cy="2775001"/>
        </a:xfrm>
        <a:prstGeom prst="circularArrow">
          <a:avLst>
            <a:gd name="adj1" fmla="val 4688"/>
            <a:gd name="adj2" fmla="val 299029"/>
            <a:gd name="adj3" fmla="val 2509952"/>
            <a:gd name="adj4" fmla="val 15874727"/>
            <a:gd name="adj5" fmla="val 5469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204AED2-E10B-4AA3-B73D-0A1D64899705}">
      <dsp:nvSpPr>
        <dsp:cNvPr id="0" name=""/>
        <dsp:cNvSpPr/>
      </dsp:nvSpPr>
      <dsp:spPr>
        <a:xfrm>
          <a:off x="282410" y="913582"/>
          <a:ext cx="2016211" cy="20162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5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85419E9-9BC9-41B1-9B6E-DDC97A3F05B4}">
      <dsp:nvSpPr>
        <dsp:cNvPr id="0" name=""/>
        <dsp:cNvSpPr/>
      </dsp:nvSpPr>
      <dsp:spPr>
        <a:xfrm>
          <a:off x="1087417" y="-163697"/>
          <a:ext cx="2173882" cy="21738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907F10-DC2A-461C-A587-5C06307AA849}">
      <dsp:nvSpPr>
        <dsp:cNvPr id="0" name=""/>
        <dsp:cNvSpPr/>
      </dsp:nvSpPr>
      <dsp:spPr>
        <a:xfrm>
          <a:off x="1480620" y="1711731"/>
          <a:ext cx="2679261" cy="2679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Empleo normalizado</a:t>
          </a:r>
          <a:endParaRPr lang="es-ES" sz="2300" kern="1200" dirty="0"/>
        </a:p>
      </dsp:txBody>
      <dsp:txXfrm>
        <a:off x="1480620" y="1711731"/>
        <a:ext cx="2679261" cy="2679021"/>
      </dsp:txXfrm>
    </dsp:sp>
    <dsp:sp modelId="{AEE5C55F-868D-465E-B95A-306559ACE172}">
      <dsp:nvSpPr>
        <dsp:cNvPr id="0" name=""/>
        <dsp:cNvSpPr/>
      </dsp:nvSpPr>
      <dsp:spPr>
        <a:xfrm>
          <a:off x="-288058" y="-71998"/>
          <a:ext cx="5400213" cy="5629189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5A430-FB2D-4B6A-9679-35B7B9B975E5}">
      <dsp:nvSpPr>
        <dsp:cNvPr id="0" name=""/>
        <dsp:cNvSpPr/>
      </dsp:nvSpPr>
      <dsp:spPr>
        <a:xfrm>
          <a:off x="3168764" y="468226"/>
          <a:ext cx="1435599" cy="14393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1EAE-2343-4BC8-85E9-7ADBA7605675}">
      <dsp:nvSpPr>
        <dsp:cNvPr id="0" name=""/>
        <dsp:cNvSpPr/>
      </dsp:nvSpPr>
      <dsp:spPr>
        <a:xfrm>
          <a:off x="4987416" y="19363"/>
          <a:ext cx="1921736" cy="138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2300" kern="1200" dirty="0" smtClean="0"/>
            <a:t>Azucena</a:t>
          </a:r>
          <a:endParaRPr lang="es-ES" sz="2300" kern="1200" dirty="0"/>
        </a:p>
      </dsp:txBody>
      <dsp:txXfrm>
        <a:off x="4987416" y="19363"/>
        <a:ext cx="1921736" cy="1389394"/>
      </dsp:txXfrm>
    </dsp:sp>
    <dsp:sp modelId="{581F18BC-EBDE-4672-ABAE-382AA1C64B2E}">
      <dsp:nvSpPr>
        <dsp:cNvPr id="0" name=""/>
        <dsp:cNvSpPr/>
      </dsp:nvSpPr>
      <dsp:spPr>
        <a:xfrm>
          <a:off x="4394881" y="1346599"/>
          <a:ext cx="1435599" cy="14352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CCB3C-BA12-4F6A-AC6E-AAFD441A2312}">
      <dsp:nvSpPr>
        <dsp:cNvPr id="0" name=""/>
        <dsp:cNvSpPr/>
      </dsp:nvSpPr>
      <dsp:spPr>
        <a:xfrm>
          <a:off x="6043860" y="1362852"/>
          <a:ext cx="1921736" cy="138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2300" kern="1200" dirty="0" smtClean="0"/>
            <a:t>Elena</a:t>
          </a:r>
          <a:endParaRPr lang="es-ES" sz="2300" kern="1200" dirty="0"/>
        </a:p>
      </dsp:txBody>
      <dsp:txXfrm>
        <a:off x="6043860" y="1362852"/>
        <a:ext cx="1921736" cy="1389394"/>
      </dsp:txXfrm>
    </dsp:sp>
    <dsp:sp modelId="{184C1EC8-537D-410C-A16E-51E3B1A0E202}">
      <dsp:nvSpPr>
        <dsp:cNvPr id="0" name=""/>
        <dsp:cNvSpPr/>
      </dsp:nvSpPr>
      <dsp:spPr>
        <a:xfrm>
          <a:off x="4497346" y="3303107"/>
          <a:ext cx="1435599" cy="14352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0A5FA-C539-4773-8F52-CEF78C2AF364}">
      <dsp:nvSpPr>
        <dsp:cNvPr id="0" name=""/>
        <dsp:cNvSpPr/>
      </dsp:nvSpPr>
      <dsp:spPr>
        <a:xfrm>
          <a:off x="6043860" y="3326366"/>
          <a:ext cx="1921736" cy="138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2300" kern="1200" dirty="0" smtClean="0"/>
            <a:t>Diana, Elizabeth, Sara</a:t>
          </a:r>
          <a:endParaRPr lang="es-ES" sz="2300" kern="1200" dirty="0"/>
        </a:p>
      </dsp:txBody>
      <dsp:txXfrm>
        <a:off x="6043860" y="3326366"/>
        <a:ext cx="1921736" cy="1389394"/>
      </dsp:txXfrm>
    </dsp:sp>
    <dsp:sp modelId="{EB9FCDC9-FE08-4373-8AB6-A5043F2C1826}">
      <dsp:nvSpPr>
        <dsp:cNvPr id="0" name=""/>
        <dsp:cNvSpPr/>
      </dsp:nvSpPr>
      <dsp:spPr>
        <a:xfrm>
          <a:off x="3442475" y="4686381"/>
          <a:ext cx="1435599" cy="14352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6B699-92DB-45E6-A650-7E86814AB9F0}">
      <dsp:nvSpPr>
        <dsp:cNvPr id="0" name=""/>
        <dsp:cNvSpPr/>
      </dsp:nvSpPr>
      <dsp:spPr>
        <a:xfrm>
          <a:off x="4987416" y="4715760"/>
          <a:ext cx="1921736" cy="138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S" sz="2300" kern="1200" dirty="0" smtClean="0"/>
            <a:t>Pedro, Isabel, Alfredo etc..</a:t>
          </a:r>
          <a:endParaRPr lang="es-ES" sz="2300" kern="1200" dirty="0"/>
        </a:p>
      </dsp:txBody>
      <dsp:txXfrm>
        <a:off x="4987416" y="4715760"/>
        <a:ext cx="1921736" cy="138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86AB99-2A41-4D21-BCFE-FA62F974093F}" type="datetimeFigureOut">
              <a:rPr lang="es-ES" smtClean="0"/>
              <a:pPr/>
              <a:t>21/11/2013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A0408F-2E29-4750-B07A-9FEF6A364E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use.org/supported-employment-toolkit-2/EUSE%20Toolkit%202010%20-%20Spanish.pdf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jpeg"/><Relationship Id="rId42" Type="http://schemas.openxmlformats.org/officeDocument/2006/relationships/image" Target="../media/image64.jpeg"/><Relationship Id="rId47" Type="http://schemas.openxmlformats.org/officeDocument/2006/relationships/image" Target="../media/image69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41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32" Type="http://schemas.openxmlformats.org/officeDocument/2006/relationships/image" Target="../media/image54.jpe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31" Type="http://schemas.openxmlformats.org/officeDocument/2006/relationships/image" Target="../media/image53.jpeg"/><Relationship Id="rId44" Type="http://schemas.openxmlformats.org/officeDocument/2006/relationships/image" Target="../media/image66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jpeg"/><Relationship Id="rId35" Type="http://schemas.openxmlformats.org/officeDocument/2006/relationships/image" Target="../media/image57.png"/><Relationship Id="rId43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www.futurvalia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8278688" cy="1382311"/>
          </a:xfrm>
        </p:spPr>
        <p:txBody>
          <a:bodyPr>
            <a:normAutofit/>
          </a:bodyPr>
          <a:lstStyle/>
          <a:p>
            <a:r>
              <a:rPr lang="es-ES" b="1" dirty="0" smtClean="0"/>
              <a:t>“HERRAMIENTAS PARA LA INCLUSIÓN LABORAL </a:t>
            </a:r>
          </a:p>
          <a:p>
            <a:r>
              <a:rPr lang="es-ES" b="1" dirty="0" smtClean="0"/>
              <a:t>EMPLEO NORMALIZADO”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CAX44JH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2852"/>
            <a:ext cx="466114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AGRA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296150" cy="402907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Segunda fase: Interiorización.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AGRA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696075" cy="336232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Tercera fase: Generalización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QUIEN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44219759"/>
              </p:ext>
            </p:extLst>
          </p:nvPr>
        </p:nvGraphicFramePr>
        <p:xfrm>
          <a:off x="107504" y="620688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19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8734054"/>
              </p:ext>
            </p:extLst>
          </p:nvPr>
        </p:nvGraphicFramePr>
        <p:xfrm>
          <a:off x="251520" y="1052736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PROCEDIMIENTO </a:t>
            </a:r>
            <a:endParaRPr lang="es-ES" dirty="0"/>
          </a:p>
        </p:txBody>
      </p:sp>
      <p:sp>
        <p:nvSpPr>
          <p:cNvPr id="2" name="1 Rectángulo redondeado"/>
          <p:cNvSpPr/>
          <p:nvPr/>
        </p:nvSpPr>
        <p:spPr>
          <a:xfrm>
            <a:off x="755576" y="1412776"/>
            <a:ext cx="720080" cy="4536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/>
              <a:t>REDES SOCIALES DE APOYO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037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MERCADO TRABAJO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SITUACIÓN EMPRESARIAL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YACIMIENTOS EMPLEO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s-ES" dirty="0" smtClean="0"/>
              <a:t>1.EVALUAR DATOS DESEMPLEO SECTORES EN RIESGO DE EXCLUSIÓN:</a:t>
            </a:r>
          </a:p>
          <a:p>
            <a:r>
              <a:rPr lang="es-ES" dirty="0" smtClean="0"/>
              <a:t>EDAD</a:t>
            </a:r>
          </a:p>
          <a:p>
            <a:r>
              <a:rPr lang="es-ES" dirty="0" smtClean="0"/>
              <a:t>SEXO</a:t>
            </a:r>
          </a:p>
          <a:p>
            <a:r>
              <a:rPr lang="es-ES" dirty="0" smtClean="0"/>
              <a:t>NIVEL FORMATIVO</a:t>
            </a:r>
          </a:p>
          <a:p>
            <a:r>
              <a:rPr lang="es-ES" dirty="0" smtClean="0"/>
              <a:t>COLECTIVOS</a:t>
            </a:r>
          </a:p>
          <a:p>
            <a:pPr marL="109728" indent="0">
              <a:buNone/>
            </a:pPr>
            <a:r>
              <a:rPr lang="es-ES" dirty="0" smtClean="0"/>
              <a:t>2.EVALUAR DATOS CONTRATACIONES:</a:t>
            </a:r>
          </a:p>
          <a:p>
            <a:r>
              <a:rPr lang="es-ES" dirty="0" smtClean="0"/>
              <a:t>SECTORES PRODUCTIVOS</a:t>
            </a:r>
          </a:p>
          <a:p>
            <a:r>
              <a:rPr lang="es-ES" dirty="0" smtClean="0"/>
              <a:t>PROVINCIAS</a:t>
            </a:r>
          </a:p>
          <a:p>
            <a:r>
              <a:rPr lang="es-ES" dirty="0" smtClean="0"/>
              <a:t>TEMPORALIDAD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ES" sz="2200" dirty="0" smtClean="0"/>
              <a:t>3.BUSQUEDA NUEVAS NECESIDADES PROFESIONALES:</a:t>
            </a:r>
          </a:p>
          <a:p>
            <a:r>
              <a:rPr lang="es-ES" sz="2200" dirty="0" smtClean="0"/>
              <a:t>SECTOR INFORMATICO</a:t>
            </a:r>
          </a:p>
          <a:p>
            <a:r>
              <a:rPr lang="es-ES" sz="2200" dirty="0" smtClean="0"/>
              <a:t>SECTOR COMERCIAL</a:t>
            </a:r>
          </a:p>
          <a:p>
            <a:r>
              <a:rPr lang="es-ES" sz="2200" dirty="0" smtClean="0"/>
              <a:t>SECTOR ASISTENCIAL</a:t>
            </a:r>
          </a:p>
          <a:p>
            <a:r>
              <a:rPr lang="es-ES" sz="2200" dirty="0" smtClean="0"/>
              <a:t>SECTOR EXTERNALIZACIO</a:t>
            </a:r>
          </a:p>
          <a:p>
            <a:r>
              <a:rPr lang="es-ES" sz="2200" dirty="0" smtClean="0"/>
              <a:t>SECTOR INNOVADOR I+D</a:t>
            </a:r>
          </a:p>
          <a:p>
            <a:pPr marL="109728" indent="0">
              <a:buNone/>
            </a:pPr>
            <a:r>
              <a:rPr lang="es-ES" sz="2200" dirty="0" smtClean="0"/>
              <a:t>4.ATENCIÓN A LOS NUEVOS EMPRENDEDORES</a:t>
            </a:r>
          </a:p>
          <a:p>
            <a:pPr marL="109728" indent="0">
              <a:buNone/>
            </a:pPr>
            <a:r>
              <a:rPr lang="es-ES" sz="2200" dirty="0" smtClean="0"/>
              <a:t>5. RED INFORMACIÓN AAPP Y MUNDO EMPRESARIAL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xmlns="" val="1998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/>
          </a:bodyPr>
          <a:lstStyle/>
          <a:p>
            <a:pPr lvl="2"/>
            <a:endParaRPr lang="es-ES" sz="2400" b="1" dirty="0" smtClean="0"/>
          </a:p>
          <a:p>
            <a:pPr algn="just"/>
            <a:r>
              <a:rPr lang="es-ES" sz="2500" dirty="0" smtClean="0"/>
              <a:t>ELABORACIÓN CURRICULUM VITAE ACTUALIZADO</a:t>
            </a:r>
          </a:p>
          <a:p>
            <a:pPr algn="just"/>
            <a:r>
              <a:rPr lang="es-ES" sz="2500" dirty="0" smtClean="0"/>
              <a:t>ANALISIS PUNTOS FUERTES, PUNTOS DÉBILES</a:t>
            </a:r>
          </a:p>
          <a:p>
            <a:pPr algn="just"/>
            <a:r>
              <a:rPr lang="es-ES" sz="2500" dirty="0" smtClean="0"/>
              <a:t>ENTREVISTA PERSONAL: DETECCIÓN HABILIDADES PERSONALES Y CAPACIDADES PROFESIONALES</a:t>
            </a:r>
          </a:p>
          <a:p>
            <a:pPr algn="just"/>
            <a:r>
              <a:rPr lang="es-ES" sz="2500" dirty="0" smtClean="0"/>
              <a:t>DISEÑO PLAN DE CARRERA LABORAL: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500" dirty="0" smtClean="0"/>
              <a:t>FORMACIÓN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500" dirty="0" smtClean="0"/>
              <a:t>CAPACITACIÓN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500" dirty="0" smtClean="0"/>
              <a:t>APOYO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500" dirty="0" smtClean="0"/>
              <a:t>SEGUIMIENTO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PERFIL LABORAL PERSONALIZADO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4833937" cy="273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970115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PLAN FORMATIVO COLECTIVOS EN RIESGO DE EXCLUSIÓN SOCIAL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971600" y="1772816"/>
            <a:ext cx="792088" cy="345638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/>
              <a:t>TUTORIZACIÓN  INDIVIDUAL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7308304" y="1772816"/>
            <a:ext cx="720080" cy="345638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 smtClean="0"/>
              <a:t>ACCESO AL CONOCIMIENTO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32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r>
              <a:rPr lang="es-ES" sz="2400" dirty="0" smtClean="0"/>
              <a:t>BUSQUEDA TEJIDO EMPRESARIAL, CONTACTO EVALUACION Y ELIMINACION DE “BARRERAS”</a:t>
            </a:r>
          </a:p>
          <a:p>
            <a:r>
              <a:rPr lang="es-ES" sz="2400" dirty="0" smtClean="0"/>
              <a:t>ANALISIS DEL PUESTO DE TRABAJO </a:t>
            </a:r>
          </a:p>
          <a:p>
            <a:r>
              <a:rPr lang="es-ES" sz="2400" dirty="0" smtClean="0"/>
              <a:t>SELECCIÓN PERSONAL</a:t>
            </a:r>
            <a:r>
              <a:rPr lang="es-ES" sz="2400" dirty="0"/>
              <a:t>:</a:t>
            </a:r>
            <a:r>
              <a:rPr lang="es-ES" sz="2400" dirty="0" smtClean="0"/>
              <a:t> ENTREVISTAS, PRUEBAS</a:t>
            </a:r>
          </a:p>
          <a:p>
            <a:r>
              <a:rPr lang="es-ES" sz="2400" dirty="0" smtClean="0"/>
              <a:t>ESTABLECER COMPROMISO EMPRESARIAL</a:t>
            </a:r>
          </a:p>
          <a:p>
            <a:r>
              <a:rPr lang="es-ES" sz="2400" dirty="0" smtClean="0"/>
              <a:t>PRÁCTICAS FORMATIVAS ORIENTADAS AL EMPLEO</a:t>
            </a:r>
          </a:p>
          <a:p>
            <a:r>
              <a:rPr lang="es-ES" sz="2400" dirty="0" smtClean="0"/>
              <a:t>APORTAR VALOR DIFERENCIADOR</a:t>
            </a:r>
          </a:p>
          <a:p>
            <a:endParaRPr lang="es-ES" sz="2400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ANALISIS EMPRESARIAL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255678"/>
            <a:ext cx="2767914" cy="21240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3"/>
          <a:stretch/>
        </p:blipFill>
        <p:spPr>
          <a:xfrm>
            <a:off x="3617640" y="4667377"/>
            <a:ext cx="2465971" cy="19331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26992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AJUSTE LABORAL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Trabajador adecuado + puesto idóneo =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319462" cy="762000"/>
          </a:xfrm>
        </p:spPr>
        <p:txBody>
          <a:bodyPr>
            <a:normAutofit/>
          </a:bodyPr>
          <a:lstStyle/>
          <a:p>
            <a:r>
              <a:rPr lang="es-ES" dirty="0" smtClean="0"/>
              <a:t>Productividad &amp; Beneficios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967462039"/>
              </p:ext>
            </p:extLst>
          </p:nvPr>
        </p:nvGraphicFramePr>
        <p:xfrm>
          <a:off x="179512" y="1340768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El éxito del proceso de selección dependerá de una acertada evaluación del perfil personal y profesional del candidato contrastado con el análisis pormenorizado del puesto de trabajo y los objetivos empresariales marcados.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HERRAMIENTA WEB I+D SOCIAL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42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43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8007471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692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EMPLEO CON APOYO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611560" y="5733256"/>
            <a:ext cx="8075241" cy="582960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RECURSOS </a:t>
            </a:r>
            <a:r>
              <a:rPr lang="es-ES" dirty="0" smtClean="0"/>
              <a:t>EUSE CAJA </a:t>
            </a:r>
            <a:r>
              <a:rPr lang="es-ES" dirty="0"/>
              <a:t>DE HERRAMIENTAS</a:t>
            </a:r>
          </a:p>
          <a:p>
            <a:pPr marL="109728"/>
            <a:r>
              <a:rPr lang="es-ES" dirty="0">
                <a:hlinkClick r:id="rId2"/>
              </a:rPr>
              <a:t>http://www.euse.org/supported-employment-toolkit-2/EUSE%20Toolkit%202010%20-%20Spanish.pdf</a:t>
            </a:r>
            <a:r>
              <a:rPr lang="es-ES" dirty="0"/>
              <a:t> </a:t>
            </a:r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2792" cy="4216954"/>
          </a:xfrm>
        </p:spPr>
        <p:txBody>
          <a:bodyPr>
            <a:normAutofit fontScale="85000" lnSpcReduction="10000"/>
          </a:bodyPr>
          <a:lstStyle/>
          <a:p>
            <a:r>
              <a:rPr lang="es-ES" sz="2600" dirty="0" smtClean="0"/>
              <a:t>DESARROLLO OPTIMO FUNCIONES Y TAREAS DEL PUESTO</a:t>
            </a:r>
          </a:p>
          <a:p>
            <a:r>
              <a:rPr lang="es-ES" sz="2600" dirty="0" smtClean="0"/>
              <a:t>MEJORA ENTORNO LABORAL</a:t>
            </a:r>
          </a:p>
          <a:p>
            <a:r>
              <a:rPr lang="es-ES" sz="2600" dirty="0" smtClean="0"/>
              <a:t>BUSQUEDA PRODUCTIVIDAD</a:t>
            </a:r>
          </a:p>
          <a:p>
            <a:r>
              <a:rPr lang="es-ES" sz="2600" dirty="0" smtClean="0"/>
              <a:t>APOYO NATURAL</a:t>
            </a:r>
          </a:p>
          <a:p>
            <a:r>
              <a:rPr lang="es-ES" sz="2600" dirty="0"/>
              <a:t>LOGRO OBJETIVOS PERSONALES: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SEGURIDAD Y AUTONOMÍA </a:t>
            </a:r>
            <a:endParaRPr lang="es-E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AUTOCONFIANZA</a:t>
            </a:r>
            <a:endParaRPr lang="es-E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INDEPENDENCIA </a:t>
            </a:r>
            <a:r>
              <a:rPr lang="es-ES" dirty="0" smtClean="0"/>
              <a:t>ECONOMICA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SEGUIMIENTO </a:t>
            </a:r>
            <a:r>
              <a:rPr lang="es-ES" dirty="0"/>
              <a:t>Y CONTROL </a:t>
            </a:r>
            <a:r>
              <a:rPr lang="es-ES" dirty="0" smtClean="0"/>
              <a:t>PROGRESIVO</a:t>
            </a:r>
          </a:p>
          <a:p>
            <a:r>
              <a:rPr lang="es-ES" dirty="0" smtClean="0"/>
              <a:t>EVALUACIÓN Y NORMALIZACIÓN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99695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4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52736"/>
            <a:ext cx="8186766" cy="5590404"/>
          </a:xfrm>
        </p:spPr>
        <p:txBody>
          <a:bodyPr>
            <a:normAutofit/>
          </a:bodyPr>
          <a:lstStyle/>
          <a:p>
            <a:r>
              <a:rPr lang="es-ES" dirty="0" smtClean="0"/>
              <a:t>AUMENTO PORCENTUAL CONTRATACIONES </a:t>
            </a:r>
          </a:p>
          <a:p>
            <a:r>
              <a:rPr lang="es-ES" dirty="0" smtClean="0"/>
              <a:t>AUMENTO ESTABILIDAD LABORAL</a:t>
            </a:r>
          </a:p>
          <a:p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4600" dirty="0" smtClean="0"/>
              <a:t>RESULTADOS</a:t>
            </a:r>
            <a:br>
              <a:rPr lang="es-ES" sz="4600" dirty="0" smtClean="0"/>
            </a:br>
            <a:endParaRPr lang="es-ES" sz="46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43105178"/>
              </p:ext>
            </p:extLst>
          </p:nvPr>
        </p:nvGraphicFramePr>
        <p:xfrm>
          <a:off x="179512" y="980728"/>
          <a:ext cx="80648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42910" y="1357298"/>
            <a:ext cx="8043890" cy="464999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es-ES" sz="1700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dirty="0" smtClean="0"/>
              <a:t>COLABORADORES</a:t>
            </a:r>
            <a:endParaRPr lang="es-ES" dirty="0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166" y="1166576"/>
            <a:ext cx="1133475" cy="10001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176102"/>
            <a:ext cx="847725" cy="9810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348" y="1248722"/>
            <a:ext cx="1781175" cy="571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53" name="Picture 29" descr="logotipo_hotelsanjuandelosrey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7" y="2602001"/>
            <a:ext cx="116731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5" r="13654"/>
          <a:stretch>
            <a:fillRect/>
          </a:stretch>
        </p:blipFill>
        <p:spPr bwMode="auto">
          <a:xfrm>
            <a:off x="1238410" y="228600"/>
            <a:ext cx="1038927" cy="10477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023" y="2564617"/>
            <a:ext cx="533400" cy="10287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9"/>
          <a:stretch>
            <a:fillRect/>
          </a:stretch>
        </p:blipFill>
        <p:spPr bwMode="auto">
          <a:xfrm>
            <a:off x="1572491" y="3634277"/>
            <a:ext cx="1354140" cy="9199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015" y="5766686"/>
            <a:ext cx="1038225" cy="9334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905" y="4998927"/>
            <a:ext cx="609600" cy="9715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367" y="2451115"/>
            <a:ext cx="1143000" cy="8763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91" y="3634277"/>
            <a:ext cx="1200150" cy="9048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5" t="8783" r="84454" b="20305"/>
          <a:stretch>
            <a:fillRect/>
          </a:stretch>
        </p:blipFill>
        <p:spPr bwMode="auto">
          <a:xfrm>
            <a:off x="2430607" y="4668311"/>
            <a:ext cx="1209675" cy="6953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10504" r="20833" b="19588"/>
          <a:stretch>
            <a:fillRect/>
          </a:stretch>
        </p:blipFill>
        <p:spPr bwMode="auto">
          <a:xfrm>
            <a:off x="3637408" y="4611161"/>
            <a:ext cx="790575" cy="8096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867" y="4306361"/>
            <a:ext cx="1924050" cy="7239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174" y="6006378"/>
            <a:ext cx="1876425" cy="8191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41" name="Picture 17" descr="logotipo_fontecruzhotele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035" y="1905510"/>
            <a:ext cx="1323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63636"/>
            <a:ext cx="1409700" cy="7143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959" y="2744281"/>
            <a:ext cx="1247829" cy="88999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656"/>
          <a:stretch>
            <a:fillRect/>
          </a:stretch>
        </p:blipFill>
        <p:spPr bwMode="auto">
          <a:xfrm>
            <a:off x="4614936" y="3294089"/>
            <a:ext cx="1963956" cy="571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905" y="1842852"/>
            <a:ext cx="1676400" cy="6286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8" y="2663496"/>
            <a:ext cx="1704975" cy="952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822" y="3662802"/>
            <a:ext cx="959322" cy="83652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4" name="Picture 10" descr="archivo de CL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20" y="4602363"/>
            <a:ext cx="2133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ogotipo_leroy_merli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867" y="1141954"/>
            <a:ext cx="13335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titutode la mujer_logotip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144" y="3865589"/>
            <a:ext cx="1164000" cy="6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otel beatriz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460" y="5579607"/>
            <a:ext cx="20764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ministeriodefens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7687" y="5192913"/>
            <a:ext cx="152533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ntitled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869" y="2451115"/>
            <a:ext cx="1828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ALTE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08" y="2710352"/>
            <a:ext cx="631635" cy="11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tipo_ayto_talaver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740" y="5030261"/>
            <a:ext cx="663302" cy="9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way%20Logo%20supergrand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32" y="2181871"/>
            <a:ext cx="1329138" cy="4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_FUNDACION UNI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314" y="486751"/>
            <a:ext cx="1552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es-ES" alt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0" y="620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0" y="914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0" y="1047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0" y="11382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0" y="1288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0" y="1406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0" y="1488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0" y="1573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0" y="1690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0" y="1783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0" y="1840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0" y="19030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0" y="1998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0" y="2105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0" y="2405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0" y="2451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0" y="25393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0" y="2699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0" y="2811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0" y="2864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2" name="1081 Imagen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367" y="3941755"/>
            <a:ext cx="1991673" cy="365140"/>
          </a:xfrm>
          <a:prstGeom prst="rect">
            <a:avLst/>
          </a:prstGeom>
        </p:spPr>
      </p:pic>
      <p:pic>
        <p:nvPicPr>
          <p:cNvPr id="1083" name="1082 Imagen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5706" y="4152584"/>
            <a:ext cx="579369" cy="891653"/>
          </a:xfrm>
          <a:prstGeom prst="rect">
            <a:avLst/>
          </a:prstGeom>
        </p:spPr>
      </p:pic>
      <p:pic>
        <p:nvPicPr>
          <p:cNvPr id="1116" name="1115 Imagen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211" y="4012600"/>
            <a:ext cx="503300" cy="990873"/>
          </a:xfrm>
          <a:prstGeom prst="rect">
            <a:avLst/>
          </a:prstGeom>
        </p:spPr>
      </p:pic>
      <p:pic>
        <p:nvPicPr>
          <p:cNvPr id="1117" name="1116 Imagen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916" y="5579607"/>
            <a:ext cx="663430" cy="789031"/>
          </a:xfrm>
          <a:prstGeom prst="rect">
            <a:avLst/>
          </a:prstGeom>
        </p:spPr>
      </p:pic>
      <p:pic>
        <p:nvPicPr>
          <p:cNvPr id="1118" name="1117 Imagen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48" y="5246232"/>
            <a:ext cx="890144" cy="666749"/>
          </a:xfrm>
          <a:prstGeom prst="rect">
            <a:avLst/>
          </a:prstGeom>
        </p:spPr>
      </p:pic>
      <p:pic>
        <p:nvPicPr>
          <p:cNvPr id="1178" name="1177 Imagen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411" y="3367604"/>
            <a:ext cx="1414894" cy="595745"/>
          </a:xfrm>
          <a:prstGeom prst="rect">
            <a:avLst/>
          </a:prstGeom>
        </p:spPr>
      </p:pic>
      <p:pic>
        <p:nvPicPr>
          <p:cNvPr id="1179" name="1178 Imagen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74" y="1166576"/>
            <a:ext cx="1125467" cy="871122"/>
          </a:xfrm>
          <a:prstGeom prst="rect">
            <a:avLst/>
          </a:prstGeom>
        </p:spPr>
      </p:pic>
      <p:pic>
        <p:nvPicPr>
          <p:cNvPr id="1180" name="1179 Imagen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4" t="11169" r="32242" b="9432"/>
          <a:stretch/>
        </p:blipFill>
        <p:spPr>
          <a:xfrm>
            <a:off x="7622924" y="5014791"/>
            <a:ext cx="624969" cy="991587"/>
          </a:xfrm>
          <a:prstGeom prst="rect">
            <a:avLst/>
          </a:prstGeom>
        </p:spPr>
      </p:pic>
      <p:pic>
        <p:nvPicPr>
          <p:cNvPr id="1181" name="1180 Imagen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810" y="1404388"/>
            <a:ext cx="1666079" cy="327438"/>
          </a:xfrm>
          <a:prstGeom prst="rect">
            <a:avLst/>
          </a:prstGeom>
        </p:spPr>
      </p:pic>
      <p:pic>
        <p:nvPicPr>
          <p:cNvPr id="1182" name="1181 Imagen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766" y="1923004"/>
            <a:ext cx="1618498" cy="472062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746" y="2105045"/>
            <a:ext cx="1272015" cy="639236"/>
          </a:xfrm>
          <a:prstGeom prst="rect">
            <a:avLst/>
          </a:prstGeom>
        </p:spPr>
      </p:pic>
      <p:pic>
        <p:nvPicPr>
          <p:cNvPr id="1152" name="1151 Imagen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3" y="629625"/>
            <a:ext cx="1476375" cy="466725"/>
          </a:xfrm>
          <a:prstGeom prst="rect">
            <a:avLst/>
          </a:prstGeom>
        </p:spPr>
      </p:pic>
      <p:pic>
        <p:nvPicPr>
          <p:cNvPr id="1153" name="1152 Imagen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81" b="35586"/>
          <a:stretch/>
        </p:blipFill>
        <p:spPr>
          <a:xfrm>
            <a:off x="3944854" y="6294263"/>
            <a:ext cx="1919945" cy="491991"/>
          </a:xfrm>
          <a:prstGeom prst="rect">
            <a:avLst/>
          </a:prstGeom>
        </p:spPr>
      </p:pic>
      <p:pic>
        <p:nvPicPr>
          <p:cNvPr id="1154" name="1153 Imagen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088" y="4701272"/>
            <a:ext cx="1533404" cy="704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AÑADIDO EMPRESARIAL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678438"/>
            <a:ext cx="4040188" cy="49376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TRABAJADOR CAPACITADO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678438"/>
            <a:ext cx="4041775" cy="493762"/>
          </a:xfrm>
        </p:spPr>
        <p:txBody>
          <a:bodyPr/>
          <a:lstStyle/>
          <a:p>
            <a:r>
              <a:rPr lang="es-ES" dirty="0" smtClean="0"/>
              <a:t>BENEFICIO EMPRESARIAL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258816" cy="3941763"/>
          </a:xfrm>
        </p:spPr>
        <p:txBody>
          <a:bodyPr/>
          <a:lstStyle/>
          <a:p>
            <a:r>
              <a:rPr lang="es-ES" dirty="0" smtClean="0"/>
              <a:t>88,9% SATISFACCIÓN SERVICIO LABORAL 2013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POLITICAS RESPONSABILIDAD SOCIAL CORPORATIVA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54" y="2420888"/>
            <a:ext cx="482453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2259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0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s-ES" sz="1700" dirty="0" smtClean="0"/>
          </a:p>
          <a:p>
            <a:r>
              <a:rPr lang="es-ES" sz="2800" dirty="0" smtClean="0">
                <a:hlinkClick r:id="rId2"/>
              </a:rPr>
              <a:t>http://www.futurvalia.com/</a:t>
            </a:r>
            <a:r>
              <a:rPr lang="es-ES" sz="2800" dirty="0" smtClean="0"/>
              <a:t>  </a:t>
            </a:r>
          </a:p>
          <a:p>
            <a:endParaRPr lang="es-ES" sz="2800" dirty="0" smtClean="0"/>
          </a:p>
          <a:p>
            <a:r>
              <a:rPr lang="es-ES" dirty="0" smtClean="0"/>
              <a:t>Coordinadora: </a:t>
            </a:r>
          </a:p>
          <a:p>
            <a:r>
              <a:rPr lang="es-ES" dirty="0" smtClean="0"/>
              <a:t>M. Dolores Navarro</a:t>
            </a:r>
          </a:p>
          <a:p>
            <a:endParaRPr lang="es-ES" dirty="0" smtClean="0"/>
          </a:p>
          <a:p>
            <a:r>
              <a:rPr lang="es-ES" dirty="0" smtClean="0"/>
              <a:t>Dirección:</a:t>
            </a:r>
          </a:p>
          <a:p>
            <a:r>
              <a:rPr lang="es-ES" dirty="0" smtClean="0"/>
              <a:t>Ronda Buenavista nº 29 local 13B</a:t>
            </a:r>
          </a:p>
          <a:p>
            <a:r>
              <a:rPr lang="es-ES" dirty="0" smtClean="0"/>
              <a:t>Toledo 45005      925 260 457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CONOCEMOS MEJOR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04664"/>
            <a:ext cx="2286319" cy="64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s-ES" dirty="0" smtClean="0"/>
              <a:t> 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469" y="2636912"/>
            <a:ext cx="5076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ES" dirty="0"/>
              <a:t>	</a:t>
            </a:r>
            <a:r>
              <a:rPr lang="es-ES" dirty="0" smtClean="0"/>
              <a:t>QUIENES SOMOS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523672333"/>
              </p:ext>
            </p:extLst>
          </p:nvPr>
        </p:nvGraphicFramePr>
        <p:xfrm>
          <a:off x="179512" y="1196752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1504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INTREGAR DE TRABAJADORES CON ESPECIFICIDAD EN EL SISTEMA PROTEGIDO DE TRABAJO.</a:t>
            </a:r>
          </a:p>
          <a:p>
            <a:pPr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REALIZAR UN TRABAJO PRODUCTIVO, PARTICIPANDO REGULARMENTE EN LAS OPERACIONES DEL MERCADO LABORAL.</a:t>
            </a:r>
          </a:p>
          <a:p>
            <a:pPr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ASEGURAR UN EMPLEO REMUNERADO Y LA PRESTACIÓN DE SERVICIOS DE AJUSTE PERSONAL Y SOCIAL QUE REQUIERAN SUS TRABAJADORES CON ESPECIFICIDAD.</a:t>
            </a:r>
          </a:p>
          <a:p>
            <a:pPr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SER UN MEDIO DE INTEGRACIÓN DEL MAYOR Nº DE PERSONAS CON ESPECIFICIDAD AL RÉGIMEN DE TRABAJO NORMALIZADO.</a:t>
            </a:r>
          </a:p>
          <a:p>
            <a:pPr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PRESTAR SERVICIOS DE CALIDAD DESTINADO A EMPRESAS CON FINALIDAD DE INCORPORAR LINEAS ESTRATEGICAS POLITICAS DE RESPONSABILIDAD SOCIAL CORPORATIVA.</a:t>
            </a:r>
          </a:p>
          <a:p>
            <a:pPr lvl="1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HACEMOS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SERVICIOS EMPRESARIALES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4034322312"/>
              </p:ext>
            </p:extLst>
          </p:nvPr>
        </p:nvGraphicFramePr>
        <p:xfrm>
          <a:off x="683568" y="1412776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36092" lvl="1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s-ES" sz="2400" dirty="0" smtClean="0"/>
              <a:t>PROMOVER EL ACCESO AL EMPLEO DE LAS PERSONAS CON ESPECIFICIDAD.</a:t>
            </a:r>
          </a:p>
          <a:p>
            <a:pPr marL="736092" lvl="1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s-ES" sz="2400" dirty="0" smtClean="0"/>
              <a:t>FACILITAR EL TRÁNSITO DEL EMPLEO PROTEGIDO AL ORDINARIO.</a:t>
            </a:r>
          </a:p>
          <a:p>
            <a:pPr marL="736092" lvl="1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s-ES" sz="2400" dirty="0" smtClean="0"/>
              <a:t>CUMPLIMIENTO DE LA CUOTA DE RESERVA (ART. 8 LISMI)</a:t>
            </a:r>
          </a:p>
          <a:p>
            <a:pPr marL="736092" lvl="1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s-ES" sz="2400" dirty="0" smtClean="0"/>
              <a:t>FACILITAR QUE LA EMPRESA ORDINARIA CONOZCA MEJOR LAS CAPACIDADES Y APTITUDES DE LOS TRABAJADORES CON DISCAPACIDAD.</a:t>
            </a:r>
          </a:p>
          <a:p>
            <a:pPr marL="736092" lvl="1" indent="-342900" algn="just">
              <a:buClr>
                <a:srgbClr val="002060"/>
              </a:buClr>
              <a:buFont typeface="+mj-lt"/>
              <a:buAutoNum type="arabicPeriod"/>
            </a:pPr>
            <a:r>
              <a:rPr lang="es-ES" sz="2400" dirty="0" smtClean="0"/>
              <a:t>ASESORAR E IMPLANTAR EN EMPRESAS POLÍTICAS DE RESPONSABILIDAD SOCIAL A TRAVÉS DE LA GENERACIÓN DE EMPLEO CON DISCAPACIDAD.</a:t>
            </a:r>
          </a:p>
          <a:p>
            <a:pPr marL="973836" lvl="2" indent="-342900" algn="just">
              <a:buClr>
                <a:srgbClr val="002060"/>
              </a:buClr>
              <a:buFont typeface="+mj-lt"/>
              <a:buAutoNum type="arabicPeriod"/>
            </a:pPr>
            <a:endParaRPr lang="es-ES" sz="2400" dirty="0" smtClean="0"/>
          </a:p>
          <a:p>
            <a:endParaRPr lang="es-ES" sz="17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OBJETIVOS ESPECIFICOS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215189"/>
              </p:ext>
            </p:extLst>
          </p:nvPr>
        </p:nvGraphicFramePr>
        <p:xfrm>
          <a:off x="539552" y="908720"/>
          <a:ext cx="818673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83568" y="14001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COMO LO HACEMOS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567205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Proceso del Proyecto Personalizado de Inserción Laboral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IAGRAMA DE FLUJO COMPLET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0042"/>
            <a:ext cx="4583788" cy="6143668"/>
          </a:xfrm>
          <a:prstGeom prst="rect">
            <a:avLst/>
          </a:prstGeom>
          <a:noFill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es-ES" dirty="0" smtClean="0"/>
              <a:t>METODOLOGIA</a:t>
            </a:r>
            <a:br>
              <a:rPr lang="es-ES" dirty="0" smtClean="0"/>
            </a:br>
            <a:r>
              <a:rPr lang="es-ES" dirty="0" smtClean="0"/>
              <a:t>ESPECIFICA</a:t>
            </a:r>
            <a:br>
              <a:rPr lang="es-ES" dirty="0" smtClean="0"/>
            </a:br>
            <a:r>
              <a:rPr lang="es-ES" dirty="0" smtClean="0"/>
              <a:t>SERVICIO </a:t>
            </a:r>
            <a:br>
              <a:rPr lang="es-ES" dirty="0" smtClean="0"/>
            </a:br>
            <a:r>
              <a:rPr lang="es-ES" dirty="0" smtClean="0"/>
              <a:t>CAPACITACIÓN</a:t>
            </a:r>
            <a:br>
              <a:rPr lang="es-ES" dirty="0" smtClean="0"/>
            </a:br>
            <a:r>
              <a:rPr lang="es-ES" dirty="0" smtClean="0"/>
              <a:t>CECAP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AGRAMA DE FLUJO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7072362" cy="428434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Primera fase: Adquisición.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761</Words>
  <Application>Microsoft Office PowerPoint</Application>
  <PresentationFormat>Presentación en pantalla (4:3)</PresentationFormat>
  <Paragraphs>182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Diapositiva 1</vt:lpstr>
      <vt:lpstr>Diapositiva 2</vt:lpstr>
      <vt:lpstr> QUIENES SOMOS</vt:lpstr>
      <vt:lpstr>QUE HACEMOS</vt:lpstr>
      <vt:lpstr>SERVICIOS EMPRESARIALES</vt:lpstr>
      <vt:lpstr>OBJETIVOS ESPECIFICOS</vt:lpstr>
      <vt:lpstr>COMO LO HACEMOS</vt:lpstr>
      <vt:lpstr>METODOLOGIA ESPECIFICA SERVICIO  CAPACITACIÓN CECAP</vt:lpstr>
      <vt:lpstr>Primera fase: Adquisición.</vt:lpstr>
      <vt:lpstr>Segunda fase: Interiorización.</vt:lpstr>
      <vt:lpstr>Tercera fase: Generalización</vt:lpstr>
      <vt:lpstr>PARA QUIEN</vt:lpstr>
      <vt:lpstr>PROCEDIMIENTO </vt:lpstr>
      <vt:lpstr>ESTUDIO MERCADO TRABAJO</vt:lpstr>
      <vt:lpstr>PERFIL LABORAL PERSONALIZADO</vt:lpstr>
      <vt:lpstr>PLAN FORMATIVO COLECTIVOS EN RIESGO DE EXCLUSIÓN SOCIAL</vt:lpstr>
      <vt:lpstr>ANALISIS EMPRESARIAL</vt:lpstr>
      <vt:lpstr>AJUSTE LABORAL</vt:lpstr>
      <vt:lpstr>HERRAMIENTA WEB I+D SOCIAL</vt:lpstr>
      <vt:lpstr>EMPLEO CON APOYO</vt:lpstr>
      <vt:lpstr> RESULTADOS </vt:lpstr>
      <vt:lpstr>COLABORADORES</vt:lpstr>
      <vt:lpstr>VALOR AÑADIDO EMPRESARIAL</vt:lpstr>
      <vt:lpstr>CONOCEMOS MEJOR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INFORMES</dc:title>
  <dc:creator>Francisco Javier Escudero Buendía</dc:creator>
  <cp:lastModifiedBy>Windows User</cp:lastModifiedBy>
  <cp:revision>204</cp:revision>
  <dcterms:created xsi:type="dcterms:W3CDTF">2013-08-27T18:27:17Z</dcterms:created>
  <dcterms:modified xsi:type="dcterms:W3CDTF">2013-11-21T22:40:17Z</dcterms:modified>
</cp:coreProperties>
</file>